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7" r:id="rId2"/>
    <p:sldId id="528" r:id="rId3"/>
    <p:sldId id="527" r:id="rId4"/>
    <p:sldId id="524" r:id="rId5"/>
    <p:sldId id="525" r:id="rId6"/>
    <p:sldId id="526" r:id="rId7"/>
    <p:sldId id="263" r:id="rId8"/>
    <p:sldId id="522" r:id="rId9"/>
    <p:sldId id="529" r:id="rId10"/>
    <p:sldId id="531" r:id="rId11"/>
    <p:sldId id="323" r:id="rId12"/>
    <p:sldId id="511" r:id="rId13"/>
    <p:sldId id="312" r:id="rId14"/>
    <p:sldId id="521" r:id="rId15"/>
    <p:sldId id="514" r:id="rId16"/>
    <p:sldId id="260" r:id="rId17"/>
    <p:sldId id="532" r:id="rId18"/>
    <p:sldId id="268" r:id="rId19"/>
    <p:sldId id="533" r:id="rId20"/>
    <p:sldId id="259" r:id="rId21"/>
    <p:sldId id="267" r:id="rId22"/>
    <p:sldId id="265" r:id="rId23"/>
    <p:sldId id="266" r:id="rId24"/>
    <p:sldId id="258" r:id="rId2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8AB7"/>
    <a:srgbClr val="EF8600"/>
    <a:srgbClr val="AC0A2D"/>
    <a:srgbClr val="FFFFFF"/>
    <a:srgbClr val="0922B7"/>
    <a:srgbClr val="F2F2F2"/>
    <a:srgbClr val="0D5BDC"/>
    <a:srgbClr val="203864"/>
    <a:srgbClr val="18549D"/>
    <a:srgbClr val="6E9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6395" autoAdjust="0"/>
  </p:normalViewPr>
  <p:slideViewPr>
    <p:cSldViewPr snapToGrid="0">
      <p:cViewPr varScale="1">
        <p:scale>
          <a:sx n="68" d="100"/>
          <a:sy n="68" d="100"/>
        </p:scale>
        <p:origin x="75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dro.bjunior\Desktop\Gr&#225;fico_DCZ_Casos_BR_boleti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nas\SVS\DEIDT\CGARB\CGPNCD\&#193;rea%20T&#233;cnica\1.EPIDEMIO\Ano%202023\4.CHIKUNGUNYA_2023\2.Chikungunya_dados_2023\Chikungunya_SE31_07.08.23\Tabula&#231;&#227;o_SE31_07.08.23\Diagrama_Controle_SE31_07.08.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nas\SVS\DEIDT\CGARB\CGPNCD\&#193;rea%20T&#233;cnica\1.EPIDEMIO\Ano%202023\5.ZIKA_2023\ZIKA_SE29_27.07.2023\Diagrama_SE_29_27.07.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otebook\Downloads\CM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'DCZ_86-2023'!$B$2</c:f>
              <c:strCache>
                <c:ptCount val="1"/>
                <c:pt idx="0">
                  <c:v>Dengue</c:v>
                </c:pt>
              </c:strCache>
            </c:strRef>
          </c:tx>
          <c:spPr>
            <a:solidFill>
              <a:srgbClr val="91BCE3"/>
            </a:solidFill>
            <a:ln>
              <a:noFill/>
            </a:ln>
            <a:effectLst/>
          </c:spPr>
          <c:invertIfNegative val="0"/>
          <c:cat>
            <c:strRef>
              <c:f>'DCZ_86-2023'!$A$3:$A$40</c:f>
              <c:strCache>
                <c:ptCount val="38"/>
                <c:pt idx="0">
                  <c:v>86</c:v>
                </c:pt>
                <c:pt idx="1">
                  <c:v>87</c:v>
                </c:pt>
                <c:pt idx="2">
                  <c:v>88</c:v>
                </c:pt>
                <c:pt idx="3">
                  <c:v>89</c:v>
                </c:pt>
                <c:pt idx="4">
                  <c:v>90</c:v>
                </c:pt>
                <c:pt idx="5">
                  <c:v>91</c:v>
                </c:pt>
                <c:pt idx="6">
                  <c:v>92</c:v>
                </c:pt>
                <c:pt idx="7">
                  <c:v>92</c:v>
                </c:pt>
                <c:pt idx="8">
                  <c:v>94</c:v>
                </c:pt>
                <c:pt idx="9">
                  <c:v>95</c:v>
                </c:pt>
                <c:pt idx="10">
                  <c:v>96</c:v>
                </c:pt>
                <c:pt idx="11">
                  <c:v>97</c:v>
                </c:pt>
                <c:pt idx="12">
                  <c:v>98</c:v>
                </c:pt>
                <c:pt idx="13">
                  <c:v>99</c:v>
                </c:pt>
                <c:pt idx="14">
                  <c:v>0</c:v>
                </c:pt>
                <c:pt idx="15">
                  <c:v>1</c:v>
                </c:pt>
                <c:pt idx="16">
                  <c:v>2</c:v>
                </c:pt>
                <c:pt idx="17">
                  <c:v>3</c:v>
                </c:pt>
                <c:pt idx="18">
                  <c:v>4</c:v>
                </c:pt>
                <c:pt idx="19">
                  <c:v>5</c:v>
                </c:pt>
                <c:pt idx="20">
                  <c:v>6</c:v>
                </c:pt>
                <c:pt idx="21">
                  <c:v>7</c:v>
                </c:pt>
                <c:pt idx="22">
                  <c:v>8</c:v>
                </c:pt>
                <c:pt idx="23">
                  <c:v>9</c:v>
                </c:pt>
                <c:pt idx="24">
                  <c:v>10</c:v>
                </c:pt>
                <c:pt idx="25">
                  <c:v>11</c:v>
                </c:pt>
                <c:pt idx="26">
                  <c:v>12</c:v>
                </c:pt>
                <c:pt idx="27">
                  <c:v>13</c:v>
                </c:pt>
                <c:pt idx="28">
                  <c:v>14</c:v>
                </c:pt>
                <c:pt idx="29">
                  <c:v>15</c:v>
                </c:pt>
                <c:pt idx="30">
                  <c:v>16</c:v>
                </c:pt>
                <c:pt idx="31">
                  <c:v>17</c:v>
                </c:pt>
                <c:pt idx="32">
                  <c:v>18</c:v>
                </c:pt>
                <c:pt idx="33">
                  <c:v>19</c:v>
                </c:pt>
                <c:pt idx="34">
                  <c:v>20</c:v>
                </c:pt>
                <c:pt idx="35">
                  <c:v>21</c:v>
                </c:pt>
                <c:pt idx="36">
                  <c:v>22</c:v>
                </c:pt>
                <c:pt idx="37">
                  <c:v>23</c:v>
                </c:pt>
              </c:strCache>
            </c:strRef>
          </c:cat>
          <c:val>
            <c:numRef>
              <c:f>'DCZ_86-2023'!$B$3:$B$40</c:f>
              <c:numCache>
                <c:formatCode>#,##0</c:formatCode>
                <c:ptCount val="38"/>
                <c:pt idx="0">
                  <c:v>46309</c:v>
                </c:pt>
                <c:pt idx="1">
                  <c:v>88407</c:v>
                </c:pt>
                <c:pt idx="2">
                  <c:v>0</c:v>
                </c:pt>
                <c:pt idx="3">
                  <c:v>0</c:v>
                </c:pt>
                <c:pt idx="4">
                  <c:v>40279</c:v>
                </c:pt>
                <c:pt idx="5">
                  <c:v>104399</c:v>
                </c:pt>
                <c:pt idx="6">
                  <c:v>1696</c:v>
                </c:pt>
                <c:pt idx="7">
                  <c:v>7374</c:v>
                </c:pt>
                <c:pt idx="8">
                  <c:v>56691</c:v>
                </c:pt>
                <c:pt idx="9">
                  <c:v>137308</c:v>
                </c:pt>
                <c:pt idx="10">
                  <c:v>183762</c:v>
                </c:pt>
                <c:pt idx="11">
                  <c:v>249239</c:v>
                </c:pt>
                <c:pt idx="12">
                  <c:v>507715</c:v>
                </c:pt>
                <c:pt idx="13">
                  <c:v>74670</c:v>
                </c:pt>
                <c:pt idx="14">
                  <c:v>135228</c:v>
                </c:pt>
                <c:pt idx="15">
                  <c:v>385802</c:v>
                </c:pt>
                <c:pt idx="16">
                  <c:v>696477</c:v>
                </c:pt>
                <c:pt idx="17">
                  <c:v>274984</c:v>
                </c:pt>
                <c:pt idx="18">
                  <c:v>70175</c:v>
                </c:pt>
                <c:pt idx="19">
                  <c:v>147043</c:v>
                </c:pt>
                <c:pt idx="20">
                  <c:v>259389</c:v>
                </c:pt>
                <c:pt idx="21">
                  <c:v>496923</c:v>
                </c:pt>
                <c:pt idx="22">
                  <c:v>632680</c:v>
                </c:pt>
                <c:pt idx="23">
                  <c:v>406269</c:v>
                </c:pt>
                <c:pt idx="24">
                  <c:v>1011548</c:v>
                </c:pt>
                <c:pt idx="25">
                  <c:v>739370</c:v>
                </c:pt>
                <c:pt idx="26">
                  <c:v>589591</c:v>
                </c:pt>
                <c:pt idx="27">
                  <c:v>1454871</c:v>
                </c:pt>
                <c:pt idx="28">
                  <c:v>589184</c:v>
                </c:pt>
                <c:pt idx="29">
                  <c:v>1688973</c:v>
                </c:pt>
                <c:pt idx="30">
                  <c:v>1484305</c:v>
                </c:pt>
                <c:pt idx="31">
                  <c:v>239395</c:v>
                </c:pt>
                <c:pt idx="32">
                  <c:v>264262</c:v>
                </c:pt>
                <c:pt idx="33">
                  <c:v>1545503</c:v>
                </c:pt>
                <c:pt idx="34">
                  <c:v>975446</c:v>
                </c:pt>
                <c:pt idx="35">
                  <c:v>539682</c:v>
                </c:pt>
                <c:pt idx="36">
                  <c:v>1420301</c:v>
                </c:pt>
                <c:pt idx="37">
                  <c:v>1518340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91-4496-9C12-235B9368DBCD}"/>
            </c:ext>
          </c:extLst>
        </c:ser>
        <c:ser>
          <c:idx val="1"/>
          <c:order val="1"/>
          <c:tx>
            <c:strRef>
              <c:f>'DCZ_86-2023'!$C$2</c:f>
              <c:strCache>
                <c:ptCount val="1"/>
                <c:pt idx="0">
                  <c:v>Chikungunya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'DCZ_86-2023'!$A$3:$A$40</c:f>
              <c:strCache>
                <c:ptCount val="38"/>
                <c:pt idx="0">
                  <c:v>86</c:v>
                </c:pt>
                <c:pt idx="1">
                  <c:v>87</c:v>
                </c:pt>
                <c:pt idx="2">
                  <c:v>88</c:v>
                </c:pt>
                <c:pt idx="3">
                  <c:v>89</c:v>
                </c:pt>
                <c:pt idx="4">
                  <c:v>90</c:v>
                </c:pt>
                <c:pt idx="5">
                  <c:v>91</c:v>
                </c:pt>
                <c:pt idx="6">
                  <c:v>92</c:v>
                </c:pt>
                <c:pt idx="7">
                  <c:v>92</c:v>
                </c:pt>
                <c:pt idx="8">
                  <c:v>94</c:v>
                </c:pt>
                <c:pt idx="9">
                  <c:v>95</c:v>
                </c:pt>
                <c:pt idx="10">
                  <c:v>96</c:v>
                </c:pt>
                <c:pt idx="11">
                  <c:v>97</c:v>
                </c:pt>
                <c:pt idx="12">
                  <c:v>98</c:v>
                </c:pt>
                <c:pt idx="13">
                  <c:v>99</c:v>
                </c:pt>
                <c:pt idx="14">
                  <c:v>0</c:v>
                </c:pt>
                <c:pt idx="15">
                  <c:v>1</c:v>
                </c:pt>
                <c:pt idx="16">
                  <c:v>2</c:v>
                </c:pt>
                <c:pt idx="17">
                  <c:v>3</c:v>
                </c:pt>
                <c:pt idx="18">
                  <c:v>4</c:v>
                </c:pt>
                <c:pt idx="19">
                  <c:v>5</c:v>
                </c:pt>
                <c:pt idx="20">
                  <c:v>6</c:v>
                </c:pt>
                <c:pt idx="21">
                  <c:v>7</c:v>
                </c:pt>
                <c:pt idx="22">
                  <c:v>8</c:v>
                </c:pt>
                <c:pt idx="23">
                  <c:v>9</c:v>
                </c:pt>
                <c:pt idx="24">
                  <c:v>10</c:v>
                </c:pt>
                <c:pt idx="25">
                  <c:v>11</c:v>
                </c:pt>
                <c:pt idx="26">
                  <c:v>12</c:v>
                </c:pt>
                <c:pt idx="27">
                  <c:v>13</c:v>
                </c:pt>
                <c:pt idx="28">
                  <c:v>14</c:v>
                </c:pt>
                <c:pt idx="29">
                  <c:v>15</c:v>
                </c:pt>
                <c:pt idx="30">
                  <c:v>16</c:v>
                </c:pt>
                <c:pt idx="31">
                  <c:v>17</c:v>
                </c:pt>
                <c:pt idx="32">
                  <c:v>18</c:v>
                </c:pt>
                <c:pt idx="33">
                  <c:v>19</c:v>
                </c:pt>
                <c:pt idx="34">
                  <c:v>20</c:v>
                </c:pt>
                <c:pt idx="35">
                  <c:v>21</c:v>
                </c:pt>
                <c:pt idx="36">
                  <c:v>22</c:v>
                </c:pt>
                <c:pt idx="37">
                  <c:v>23</c:v>
                </c:pt>
              </c:strCache>
            </c:strRef>
          </c:cat>
          <c:val>
            <c:numRef>
              <c:f>'DCZ_86-2023'!$C$3:$C$40</c:f>
              <c:numCache>
                <c:formatCode>@</c:formatCode>
                <c:ptCount val="3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 formatCode="General">
                  <c:v>3201</c:v>
                </c:pt>
                <c:pt idx="29" formatCode="General">
                  <c:v>39004</c:v>
                </c:pt>
                <c:pt idx="30" formatCode="General">
                  <c:v>234868</c:v>
                </c:pt>
                <c:pt idx="31" formatCode="General">
                  <c:v>185594</c:v>
                </c:pt>
                <c:pt idx="32" formatCode="General">
                  <c:v>86775</c:v>
                </c:pt>
                <c:pt idx="33" formatCode="General">
                  <c:v>131799</c:v>
                </c:pt>
                <c:pt idx="34" formatCode="General">
                  <c:v>81372</c:v>
                </c:pt>
                <c:pt idx="35" formatCode="General">
                  <c:v>88871</c:v>
                </c:pt>
                <c:pt idx="36" formatCode="General">
                  <c:v>176264</c:v>
                </c:pt>
                <c:pt idx="37" formatCode="General">
                  <c:v>141782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91-4496-9C12-235B9368DBCD}"/>
            </c:ext>
          </c:extLst>
        </c:ser>
        <c:ser>
          <c:idx val="2"/>
          <c:order val="2"/>
          <c:tx>
            <c:strRef>
              <c:f>'DCZ_86-2023'!$D$2</c:f>
              <c:strCache>
                <c:ptCount val="1"/>
                <c:pt idx="0">
                  <c:v>Zika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'DCZ_86-2023'!$A$3:$A$40</c:f>
              <c:strCache>
                <c:ptCount val="38"/>
                <c:pt idx="0">
                  <c:v>86</c:v>
                </c:pt>
                <c:pt idx="1">
                  <c:v>87</c:v>
                </c:pt>
                <c:pt idx="2">
                  <c:v>88</c:v>
                </c:pt>
                <c:pt idx="3">
                  <c:v>89</c:v>
                </c:pt>
                <c:pt idx="4">
                  <c:v>90</c:v>
                </c:pt>
                <c:pt idx="5">
                  <c:v>91</c:v>
                </c:pt>
                <c:pt idx="6">
                  <c:v>92</c:v>
                </c:pt>
                <c:pt idx="7">
                  <c:v>92</c:v>
                </c:pt>
                <c:pt idx="8">
                  <c:v>94</c:v>
                </c:pt>
                <c:pt idx="9">
                  <c:v>95</c:v>
                </c:pt>
                <c:pt idx="10">
                  <c:v>96</c:v>
                </c:pt>
                <c:pt idx="11">
                  <c:v>97</c:v>
                </c:pt>
                <c:pt idx="12">
                  <c:v>98</c:v>
                </c:pt>
                <c:pt idx="13">
                  <c:v>99</c:v>
                </c:pt>
                <c:pt idx="14">
                  <c:v>0</c:v>
                </c:pt>
                <c:pt idx="15">
                  <c:v>1</c:v>
                </c:pt>
                <c:pt idx="16">
                  <c:v>2</c:v>
                </c:pt>
                <c:pt idx="17">
                  <c:v>3</c:v>
                </c:pt>
                <c:pt idx="18">
                  <c:v>4</c:v>
                </c:pt>
                <c:pt idx="19">
                  <c:v>5</c:v>
                </c:pt>
                <c:pt idx="20">
                  <c:v>6</c:v>
                </c:pt>
                <c:pt idx="21">
                  <c:v>7</c:v>
                </c:pt>
                <c:pt idx="22">
                  <c:v>8</c:v>
                </c:pt>
                <c:pt idx="23">
                  <c:v>9</c:v>
                </c:pt>
                <c:pt idx="24">
                  <c:v>10</c:v>
                </c:pt>
                <c:pt idx="25">
                  <c:v>11</c:v>
                </c:pt>
                <c:pt idx="26">
                  <c:v>12</c:v>
                </c:pt>
                <c:pt idx="27">
                  <c:v>13</c:v>
                </c:pt>
                <c:pt idx="28">
                  <c:v>14</c:v>
                </c:pt>
                <c:pt idx="29">
                  <c:v>15</c:v>
                </c:pt>
                <c:pt idx="30">
                  <c:v>16</c:v>
                </c:pt>
                <c:pt idx="31">
                  <c:v>17</c:v>
                </c:pt>
                <c:pt idx="32">
                  <c:v>18</c:v>
                </c:pt>
                <c:pt idx="33">
                  <c:v>19</c:v>
                </c:pt>
                <c:pt idx="34">
                  <c:v>20</c:v>
                </c:pt>
                <c:pt idx="35">
                  <c:v>21</c:v>
                </c:pt>
                <c:pt idx="36">
                  <c:v>22</c:v>
                </c:pt>
                <c:pt idx="37">
                  <c:v>23</c:v>
                </c:pt>
              </c:strCache>
            </c:strRef>
          </c:cat>
          <c:val>
            <c:numRef>
              <c:f>'DCZ_86-2023'!$D$3:$D$40</c:f>
              <c:numCache>
                <c:formatCode>General</c:formatCode>
                <c:ptCount val="3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51808</c:v>
                </c:pt>
                <c:pt idx="30">
                  <c:v>213360</c:v>
                </c:pt>
                <c:pt idx="31">
                  <c:v>17594</c:v>
                </c:pt>
                <c:pt idx="32">
                  <c:v>8680</c:v>
                </c:pt>
                <c:pt idx="33">
                  <c:v>10321</c:v>
                </c:pt>
                <c:pt idx="34">
                  <c:v>8236</c:v>
                </c:pt>
                <c:pt idx="35">
                  <c:v>6999</c:v>
                </c:pt>
                <c:pt idx="36">
                  <c:v>8692</c:v>
                </c:pt>
                <c:pt idx="37">
                  <c:v>9417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91-4496-9C12-235B9368D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"/>
        <c:overlap val="100"/>
        <c:axId val="302397384"/>
        <c:axId val="150188776"/>
      </c:barChart>
      <c:lineChart>
        <c:grouping val="standard"/>
        <c:varyColors val="0"/>
        <c:ser>
          <c:idx val="3"/>
          <c:order val="3"/>
          <c:tx>
            <c:strRef>
              <c:f>'DCZ_86-2023'!$E$2</c:f>
              <c:strCache>
                <c:ptCount val="1"/>
                <c:pt idx="0">
                  <c:v>Óbitos DCZ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'DCZ_86-2023'!$A$3:$A$40</c:f>
              <c:strCache>
                <c:ptCount val="38"/>
                <c:pt idx="0">
                  <c:v>86</c:v>
                </c:pt>
                <c:pt idx="1">
                  <c:v>87</c:v>
                </c:pt>
                <c:pt idx="2">
                  <c:v>88</c:v>
                </c:pt>
                <c:pt idx="3">
                  <c:v>89</c:v>
                </c:pt>
                <c:pt idx="4">
                  <c:v>90</c:v>
                </c:pt>
                <c:pt idx="5">
                  <c:v>91</c:v>
                </c:pt>
                <c:pt idx="6">
                  <c:v>92</c:v>
                </c:pt>
                <c:pt idx="7">
                  <c:v>92</c:v>
                </c:pt>
                <c:pt idx="8">
                  <c:v>94</c:v>
                </c:pt>
                <c:pt idx="9">
                  <c:v>95</c:v>
                </c:pt>
                <c:pt idx="10">
                  <c:v>96</c:v>
                </c:pt>
                <c:pt idx="11">
                  <c:v>97</c:v>
                </c:pt>
                <c:pt idx="12">
                  <c:v>98</c:v>
                </c:pt>
                <c:pt idx="13">
                  <c:v>99</c:v>
                </c:pt>
                <c:pt idx="14">
                  <c:v>0</c:v>
                </c:pt>
                <c:pt idx="15">
                  <c:v>1</c:v>
                </c:pt>
                <c:pt idx="16">
                  <c:v>2</c:v>
                </c:pt>
                <c:pt idx="17">
                  <c:v>3</c:v>
                </c:pt>
                <c:pt idx="18">
                  <c:v>4</c:v>
                </c:pt>
                <c:pt idx="19">
                  <c:v>5</c:v>
                </c:pt>
                <c:pt idx="20">
                  <c:v>6</c:v>
                </c:pt>
                <c:pt idx="21">
                  <c:v>7</c:v>
                </c:pt>
                <c:pt idx="22">
                  <c:v>8</c:v>
                </c:pt>
                <c:pt idx="23">
                  <c:v>9</c:v>
                </c:pt>
                <c:pt idx="24">
                  <c:v>10</c:v>
                </c:pt>
                <c:pt idx="25">
                  <c:v>11</c:v>
                </c:pt>
                <c:pt idx="26">
                  <c:v>12</c:v>
                </c:pt>
                <c:pt idx="27">
                  <c:v>13</c:v>
                </c:pt>
                <c:pt idx="28">
                  <c:v>14</c:v>
                </c:pt>
                <c:pt idx="29">
                  <c:v>15</c:v>
                </c:pt>
                <c:pt idx="30">
                  <c:v>16</c:v>
                </c:pt>
                <c:pt idx="31">
                  <c:v>17</c:v>
                </c:pt>
                <c:pt idx="32">
                  <c:v>18</c:v>
                </c:pt>
                <c:pt idx="33">
                  <c:v>19</c:v>
                </c:pt>
                <c:pt idx="34">
                  <c:v>20</c:v>
                </c:pt>
                <c:pt idx="35">
                  <c:v>21</c:v>
                </c:pt>
                <c:pt idx="36">
                  <c:v>22</c:v>
                </c:pt>
                <c:pt idx="37">
                  <c:v>23</c:v>
                </c:pt>
              </c:strCache>
            </c:strRef>
          </c:cat>
          <c:val>
            <c:numRef>
              <c:f>'DCZ_86-2023'!$E$3:$E$40</c:f>
              <c:numCache>
                <c:formatCode>General</c:formatCode>
                <c:ptCount val="3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4</c:v>
                </c:pt>
                <c:pt idx="15">
                  <c:v>44</c:v>
                </c:pt>
                <c:pt idx="16">
                  <c:v>150</c:v>
                </c:pt>
                <c:pt idx="17">
                  <c:v>88</c:v>
                </c:pt>
                <c:pt idx="18">
                  <c:v>18</c:v>
                </c:pt>
                <c:pt idx="19">
                  <c:v>69</c:v>
                </c:pt>
                <c:pt idx="20">
                  <c:v>142</c:v>
                </c:pt>
                <c:pt idx="21">
                  <c:v>290</c:v>
                </c:pt>
                <c:pt idx="22">
                  <c:v>561</c:v>
                </c:pt>
                <c:pt idx="23">
                  <c:v>341</c:v>
                </c:pt>
                <c:pt idx="24">
                  <c:v>656</c:v>
                </c:pt>
                <c:pt idx="25">
                  <c:v>484</c:v>
                </c:pt>
                <c:pt idx="26">
                  <c:v>327</c:v>
                </c:pt>
                <c:pt idx="27">
                  <c:v>674</c:v>
                </c:pt>
                <c:pt idx="28">
                  <c:v>475</c:v>
                </c:pt>
                <c:pt idx="29">
                  <c:v>1006</c:v>
                </c:pt>
                <c:pt idx="30">
                  <c:v>957</c:v>
                </c:pt>
                <c:pt idx="31">
                  <c:v>379</c:v>
                </c:pt>
                <c:pt idx="32">
                  <c:v>205</c:v>
                </c:pt>
                <c:pt idx="33">
                  <c:v>944</c:v>
                </c:pt>
                <c:pt idx="34">
                  <c:v>617</c:v>
                </c:pt>
                <c:pt idx="35">
                  <c:v>296</c:v>
                </c:pt>
                <c:pt idx="36">
                  <c:v>1118</c:v>
                </c:pt>
                <c:pt idx="37">
                  <c:v>990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891-4496-9C12-235B9368D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6634288"/>
        <c:axId val="514636496"/>
      </c:lineChart>
      <c:catAx>
        <c:axId val="3023973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b="1">
                    <a:solidFill>
                      <a:sysClr val="windowText" lastClr="000000"/>
                    </a:solidFill>
                  </a:rPr>
                  <a:t>Ano epidemiológico de sintomas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0188776"/>
        <c:crosses val="autoZero"/>
        <c:auto val="1"/>
        <c:lblAlgn val="ctr"/>
        <c:lblOffset val="100"/>
        <c:noMultiLvlLbl val="0"/>
      </c:catAx>
      <c:valAx>
        <c:axId val="150188776"/>
        <c:scaling>
          <c:orientation val="minMax"/>
          <c:max val="20000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b="1">
                    <a:solidFill>
                      <a:sysClr val="windowText" lastClr="000000"/>
                    </a:solidFill>
                  </a:rPr>
                  <a:t>Casos prováveis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2397384"/>
        <c:crosses val="autoZero"/>
        <c:crossBetween val="between"/>
      </c:valAx>
      <c:valAx>
        <c:axId val="51463649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26634288"/>
        <c:crosses val="max"/>
        <c:crossBetween val="between"/>
      </c:valAx>
      <c:catAx>
        <c:axId val="2126634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46364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810788113695094"/>
          <c:y val="0.92413374872381349"/>
          <c:w val="0.52210883290692145"/>
          <c:h val="4.60513791735501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miter lim="800000"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605026644396718E-2"/>
          <c:y val="3.595926876755285E-2"/>
          <c:w val="0.88432010392640314"/>
          <c:h val="0.82278100357805384"/>
        </c:manualLayout>
      </c:layout>
      <c:areaChart>
        <c:grouping val="stacked"/>
        <c:varyColors val="0"/>
        <c:ser>
          <c:idx val="2"/>
          <c:order val="2"/>
          <c:tx>
            <c:strRef>
              <c:f>DC_Dengue!$C$1</c:f>
              <c:strCache>
                <c:ptCount val="1"/>
                <c:pt idx="0">
                  <c:v>Limite Inferior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val>
            <c:numRef>
              <c:f>DC_Dengue!$C$2:$C$53</c:f>
              <c:numCache>
                <c:formatCode>0.00</c:formatCode>
                <c:ptCount val="52"/>
                <c:pt idx="0">
                  <c:v>2.48</c:v>
                </c:pt>
                <c:pt idx="1">
                  <c:v>2.7</c:v>
                </c:pt>
                <c:pt idx="2">
                  <c:v>3.21</c:v>
                </c:pt>
                <c:pt idx="3">
                  <c:v>3.58</c:v>
                </c:pt>
                <c:pt idx="4">
                  <c:v>4.2300000000000004</c:v>
                </c:pt>
                <c:pt idx="5">
                  <c:v>4.5199999999999996</c:v>
                </c:pt>
                <c:pt idx="6">
                  <c:v>5.2</c:v>
                </c:pt>
                <c:pt idx="7">
                  <c:v>5.1100000000000003</c:v>
                </c:pt>
                <c:pt idx="8">
                  <c:v>5.87</c:v>
                </c:pt>
                <c:pt idx="9">
                  <c:v>6.23</c:v>
                </c:pt>
                <c:pt idx="10">
                  <c:v>6.61</c:v>
                </c:pt>
                <c:pt idx="11">
                  <c:v>6.64</c:v>
                </c:pt>
                <c:pt idx="12">
                  <c:v>7.74</c:v>
                </c:pt>
                <c:pt idx="13">
                  <c:v>8.98</c:v>
                </c:pt>
                <c:pt idx="14">
                  <c:v>8.67</c:v>
                </c:pt>
                <c:pt idx="15">
                  <c:v>8.93</c:v>
                </c:pt>
                <c:pt idx="16">
                  <c:v>8.02</c:v>
                </c:pt>
                <c:pt idx="17">
                  <c:v>7.76</c:v>
                </c:pt>
                <c:pt idx="18">
                  <c:v>7.32</c:v>
                </c:pt>
                <c:pt idx="19">
                  <c:v>6.28</c:v>
                </c:pt>
                <c:pt idx="20">
                  <c:v>5.23</c:v>
                </c:pt>
                <c:pt idx="21">
                  <c:v>4.46</c:v>
                </c:pt>
                <c:pt idx="22">
                  <c:v>3.63</c:v>
                </c:pt>
                <c:pt idx="23">
                  <c:v>3.09</c:v>
                </c:pt>
                <c:pt idx="24">
                  <c:v>2.5</c:v>
                </c:pt>
                <c:pt idx="25">
                  <c:v>2.1</c:v>
                </c:pt>
                <c:pt idx="26">
                  <c:v>1.95</c:v>
                </c:pt>
                <c:pt idx="27">
                  <c:v>1.72</c:v>
                </c:pt>
                <c:pt idx="28">
                  <c:v>1.54</c:v>
                </c:pt>
                <c:pt idx="29">
                  <c:v>1.34</c:v>
                </c:pt>
                <c:pt idx="30">
                  <c:v>1.29</c:v>
                </c:pt>
                <c:pt idx="31">
                  <c:v>1.21</c:v>
                </c:pt>
                <c:pt idx="32">
                  <c:v>1.19</c:v>
                </c:pt>
                <c:pt idx="33">
                  <c:v>1.1100000000000001</c:v>
                </c:pt>
                <c:pt idx="34">
                  <c:v>0.94</c:v>
                </c:pt>
                <c:pt idx="35">
                  <c:v>0.86</c:v>
                </c:pt>
                <c:pt idx="36">
                  <c:v>0.93</c:v>
                </c:pt>
                <c:pt idx="37">
                  <c:v>0.92</c:v>
                </c:pt>
                <c:pt idx="38">
                  <c:v>0.88</c:v>
                </c:pt>
                <c:pt idx="39">
                  <c:v>0.97</c:v>
                </c:pt>
                <c:pt idx="40">
                  <c:v>0.98</c:v>
                </c:pt>
                <c:pt idx="41">
                  <c:v>1.04</c:v>
                </c:pt>
                <c:pt idx="42">
                  <c:v>1.03</c:v>
                </c:pt>
                <c:pt idx="43">
                  <c:v>0.99</c:v>
                </c:pt>
                <c:pt idx="44">
                  <c:v>1.1499999999999999</c:v>
                </c:pt>
                <c:pt idx="45">
                  <c:v>1.25</c:v>
                </c:pt>
                <c:pt idx="46">
                  <c:v>1.43</c:v>
                </c:pt>
                <c:pt idx="47">
                  <c:v>1.52</c:v>
                </c:pt>
                <c:pt idx="48">
                  <c:v>1.64</c:v>
                </c:pt>
                <c:pt idx="49">
                  <c:v>1.64</c:v>
                </c:pt>
                <c:pt idx="50">
                  <c:v>1.56</c:v>
                </c:pt>
                <c:pt idx="51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C6-49C8-81CF-47DEC0FD5E93}"/>
            </c:ext>
          </c:extLst>
        </c:ser>
        <c:ser>
          <c:idx val="3"/>
          <c:order val="3"/>
          <c:tx>
            <c:strRef>
              <c:f>DC_Dengue!$D$1</c:f>
              <c:strCache>
                <c:ptCount val="1"/>
                <c:pt idx="0">
                  <c:v>Limite Superior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val>
            <c:numRef>
              <c:f>DC_Dengue!$D$2:$D$53</c:f>
              <c:numCache>
                <c:formatCode>0.00</c:formatCode>
                <c:ptCount val="52"/>
                <c:pt idx="0">
                  <c:v>5.9</c:v>
                </c:pt>
                <c:pt idx="1">
                  <c:v>7.44</c:v>
                </c:pt>
                <c:pt idx="2">
                  <c:v>9.68</c:v>
                </c:pt>
                <c:pt idx="3">
                  <c:v>12.7</c:v>
                </c:pt>
                <c:pt idx="4">
                  <c:v>14.67</c:v>
                </c:pt>
                <c:pt idx="5">
                  <c:v>18.260000000000002</c:v>
                </c:pt>
                <c:pt idx="6">
                  <c:v>20.61</c:v>
                </c:pt>
                <c:pt idx="7">
                  <c:v>19.68</c:v>
                </c:pt>
                <c:pt idx="8">
                  <c:v>20.62</c:v>
                </c:pt>
                <c:pt idx="9">
                  <c:v>24.52</c:v>
                </c:pt>
                <c:pt idx="10">
                  <c:v>25.78</c:v>
                </c:pt>
                <c:pt idx="11">
                  <c:v>30.26</c:v>
                </c:pt>
                <c:pt idx="12">
                  <c:v>33.9</c:v>
                </c:pt>
                <c:pt idx="13">
                  <c:v>36.979999999999997</c:v>
                </c:pt>
                <c:pt idx="14">
                  <c:v>36.64</c:v>
                </c:pt>
                <c:pt idx="15">
                  <c:v>34.22</c:v>
                </c:pt>
                <c:pt idx="16">
                  <c:v>34.79</c:v>
                </c:pt>
                <c:pt idx="17">
                  <c:v>32.4</c:v>
                </c:pt>
                <c:pt idx="18">
                  <c:v>26.95</c:v>
                </c:pt>
                <c:pt idx="19">
                  <c:v>21.09</c:v>
                </c:pt>
                <c:pt idx="20">
                  <c:v>15.41</c:v>
                </c:pt>
                <c:pt idx="21">
                  <c:v>13.51</c:v>
                </c:pt>
                <c:pt idx="22">
                  <c:v>11.15</c:v>
                </c:pt>
                <c:pt idx="23">
                  <c:v>9.0299999999999994</c:v>
                </c:pt>
                <c:pt idx="24">
                  <c:v>8.18</c:v>
                </c:pt>
                <c:pt idx="25">
                  <c:v>6.56</c:v>
                </c:pt>
                <c:pt idx="26">
                  <c:v>5.76</c:v>
                </c:pt>
                <c:pt idx="27">
                  <c:v>5</c:v>
                </c:pt>
                <c:pt idx="28">
                  <c:v>4.26</c:v>
                </c:pt>
                <c:pt idx="29">
                  <c:v>3.7</c:v>
                </c:pt>
                <c:pt idx="30">
                  <c:v>3.4</c:v>
                </c:pt>
                <c:pt idx="31">
                  <c:v>2.96</c:v>
                </c:pt>
                <c:pt idx="32">
                  <c:v>2.66</c:v>
                </c:pt>
                <c:pt idx="33">
                  <c:v>2.36</c:v>
                </c:pt>
                <c:pt idx="34">
                  <c:v>2.16</c:v>
                </c:pt>
                <c:pt idx="35">
                  <c:v>2.13</c:v>
                </c:pt>
                <c:pt idx="36">
                  <c:v>2.0699999999999998</c:v>
                </c:pt>
                <c:pt idx="37">
                  <c:v>1.97</c:v>
                </c:pt>
                <c:pt idx="38">
                  <c:v>1.81</c:v>
                </c:pt>
                <c:pt idx="39">
                  <c:v>1.75</c:v>
                </c:pt>
                <c:pt idx="40">
                  <c:v>1.73</c:v>
                </c:pt>
                <c:pt idx="41">
                  <c:v>1.77</c:v>
                </c:pt>
                <c:pt idx="42">
                  <c:v>1.76</c:v>
                </c:pt>
                <c:pt idx="43">
                  <c:v>1.94</c:v>
                </c:pt>
                <c:pt idx="44">
                  <c:v>2.2000000000000002</c:v>
                </c:pt>
                <c:pt idx="45">
                  <c:v>2.4700000000000002</c:v>
                </c:pt>
                <c:pt idx="46">
                  <c:v>2.92</c:v>
                </c:pt>
                <c:pt idx="47">
                  <c:v>3.59</c:v>
                </c:pt>
                <c:pt idx="48">
                  <c:v>4.12</c:v>
                </c:pt>
                <c:pt idx="49">
                  <c:v>4.41</c:v>
                </c:pt>
                <c:pt idx="50">
                  <c:v>3.71</c:v>
                </c:pt>
                <c:pt idx="51">
                  <c:v>3.72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C6-49C8-81CF-47DEC0FD5E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6919455"/>
        <c:axId val="1636923199"/>
      </c:areaChart>
      <c:lineChart>
        <c:grouping val="standard"/>
        <c:varyColors val="0"/>
        <c:ser>
          <c:idx val="1"/>
          <c:order val="1"/>
          <c:tx>
            <c:strRef>
              <c:f>DC_Dengue!$B$1</c:f>
              <c:strCache>
                <c:ptCount val="1"/>
                <c:pt idx="0">
                  <c:v>Mediana</c:v>
                </c:pt>
              </c:strCache>
            </c:strRef>
          </c:tx>
          <c:spPr>
            <a:ln w="28575" cap="rnd">
              <a:solidFill>
                <a:srgbClr val="FFC000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DC_Dengue!$B$2:$B$53</c:f>
              <c:numCache>
                <c:formatCode>0.00</c:formatCode>
                <c:ptCount val="52"/>
                <c:pt idx="0">
                  <c:v>4.4400000000000004</c:v>
                </c:pt>
                <c:pt idx="1">
                  <c:v>5.57</c:v>
                </c:pt>
                <c:pt idx="2">
                  <c:v>6.11</c:v>
                </c:pt>
                <c:pt idx="3">
                  <c:v>6.48</c:v>
                </c:pt>
                <c:pt idx="4">
                  <c:v>8.15</c:v>
                </c:pt>
                <c:pt idx="5">
                  <c:v>8.99</c:v>
                </c:pt>
                <c:pt idx="6">
                  <c:v>9.84</c:v>
                </c:pt>
                <c:pt idx="7">
                  <c:v>10.31</c:v>
                </c:pt>
                <c:pt idx="8">
                  <c:v>16.12</c:v>
                </c:pt>
                <c:pt idx="9">
                  <c:v>18.079999999999998</c:v>
                </c:pt>
                <c:pt idx="10">
                  <c:v>23.01</c:v>
                </c:pt>
                <c:pt idx="11">
                  <c:v>19.670000000000002</c:v>
                </c:pt>
                <c:pt idx="12">
                  <c:v>18.59</c:v>
                </c:pt>
                <c:pt idx="13">
                  <c:v>18.78</c:v>
                </c:pt>
                <c:pt idx="14">
                  <c:v>18.920000000000002</c:v>
                </c:pt>
                <c:pt idx="15">
                  <c:v>18.61</c:v>
                </c:pt>
                <c:pt idx="16">
                  <c:v>16.760000000000002</c:v>
                </c:pt>
                <c:pt idx="17">
                  <c:v>15.35</c:v>
                </c:pt>
                <c:pt idx="18">
                  <c:v>13.01</c:v>
                </c:pt>
                <c:pt idx="19">
                  <c:v>10.28</c:v>
                </c:pt>
                <c:pt idx="20">
                  <c:v>7.2</c:v>
                </c:pt>
                <c:pt idx="21">
                  <c:v>6.93</c:v>
                </c:pt>
                <c:pt idx="22">
                  <c:v>6.39</c:v>
                </c:pt>
                <c:pt idx="23">
                  <c:v>5.31</c:v>
                </c:pt>
                <c:pt idx="24">
                  <c:v>4.53</c:v>
                </c:pt>
                <c:pt idx="25">
                  <c:v>4.1399999999999997</c:v>
                </c:pt>
                <c:pt idx="26">
                  <c:v>3.69</c:v>
                </c:pt>
                <c:pt idx="27">
                  <c:v>3.33</c:v>
                </c:pt>
                <c:pt idx="28">
                  <c:v>2.91</c:v>
                </c:pt>
                <c:pt idx="29">
                  <c:v>2.4500000000000002</c:v>
                </c:pt>
                <c:pt idx="30">
                  <c:v>2.2000000000000002</c:v>
                </c:pt>
                <c:pt idx="31">
                  <c:v>1.83</c:v>
                </c:pt>
                <c:pt idx="32">
                  <c:v>1.77</c:v>
                </c:pt>
                <c:pt idx="33">
                  <c:v>1.44</c:v>
                </c:pt>
                <c:pt idx="34">
                  <c:v>1.3</c:v>
                </c:pt>
                <c:pt idx="35">
                  <c:v>1.26</c:v>
                </c:pt>
                <c:pt idx="36">
                  <c:v>1.21</c:v>
                </c:pt>
                <c:pt idx="37">
                  <c:v>1.1599999999999999</c:v>
                </c:pt>
                <c:pt idx="38">
                  <c:v>1.1299999999999999</c:v>
                </c:pt>
                <c:pt idx="39">
                  <c:v>1.08</c:v>
                </c:pt>
                <c:pt idx="40">
                  <c:v>1.03</c:v>
                </c:pt>
                <c:pt idx="41">
                  <c:v>1.1499999999999999</c:v>
                </c:pt>
                <c:pt idx="42">
                  <c:v>1.1499999999999999</c:v>
                </c:pt>
                <c:pt idx="43">
                  <c:v>1.23</c:v>
                </c:pt>
                <c:pt idx="44">
                  <c:v>1.46</c:v>
                </c:pt>
                <c:pt idx="45">
                  <c:v>1.45</c:v>
                </c:pt>
                <c:pt idx="46">
                  <c:v>1.86</c:v>
                </c:pt>
                <c:pt idx="47">
                  <c:v>2.11</c:v>
                </c:pt>
                <c:pt idx="48">
                  <c:v>2.46</c:v>
                </c:pt>
                <c:pt idx="49">
                  <c:v>2.91</c:v>
                </c:pt>
                <c:pt idx="50">
                  <c:v>2.62</c:v>
                </c:pt>
                <c:pt idx="51">
                  <c:v>2.93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8C6-49C8-81CF-47DEC0FD5E93}"/>
            </c:ext>
          </c:extLst>
        </c:ser>
        <c:ser>
          <c:idx val="4"/>
          <c:order val="4"/>
          <c:tx>
            <c:strRef>
              <c:f>DC_Dengue!$E$1</c:f>
              <c:strCache>
                <c:ptCount val="1"/>
                <c:pt idx="0">
                  <c:v>Incidência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28575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48C6-49C8-81CF-47DEC0FD5E93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28575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48C6-49C8-81CF-47DEC0FD5E93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48C6-49C8-81CF-47DEC0FD5E93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28575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48C6-49C8-81CF-47DEC0FD5E93}"/>
              </c:ext>
            </c:extLst>
          </c:dPt>
          <c:dPt>
            <c:idx val="13"/>
            <c:marker>
              <c:symbol val="none"/>
            </c:marker>
            <c:bubble3D val="0"/>
            <c:spPr>
              <a:ln w="28575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48C6-49C8-81CF-47DEC0FD5E93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28575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48C6-49C8-81CF-47DEC0FD5E93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28575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48C6-49C8-81CF-47DEC0FD5E93}"/>
              </c:ext>
            </c:extLst>
          </c:dPt>
          <c:dPt>
            <c:idx val="16"/>
            <c:marker>
              <c:symbol val="none"/>
            </c:marker>
            <c:bubble3D val="0"/>
            <c:spPr>
              <a:ln w="28575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48C6-49C8-81CF-47DEC0FD5E93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4-48C6-49C8-81CF-47DEC0FD5E93}"/>
              </c:ext>
            </c:extLst>
          </c:dPt>
          <c:dPt>
            <c:idx val="18"/>
            <c:marker>
              <c:symbol val="none"/>
            </c:marker>
            <c:bubble3D val="0"/>
            <c:spPr>
              <a:ln w="28575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48C6-49C8-81CF-47DEC0FD5E93}"/>
              </c:ext>
            </c:extLst>
          </c:dPt>
          <c:dPt>
            <c:idx val="19"/>
            <c:marker>
              <c:symbol val="none"/>
            </c:marker>
            <c:bubble3D val="0"/>
            <c:spPr>
              <a:ln w="28575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8-48C6-49C8-81CF-47DEC0FD5E93}"/>
              </c:ext>
            </c:extLst>
          </c:dPt>
          <c:dPt>
            <c:idx val="20"/>
            <c:marker>
              <c:symbol val="none"/>
            </c:marker>
            <c:bubble3D val="0"/>
            <c:spPr>
              <a:ln w="28575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A-48C6-49C8-81CF-47DEC0FD5E93}"/>
              </c:ext>
            </c:extLst>
          </c:dPt>
          <c:dPt>
            <c:idx val="21"/>
            <c:marker>
              <c:symbol val="none"/>
            </c:marker>
            <c:bubble3D val="0"/>
            <c:spPr>
              <a:ln w="28575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C-48C6-49C8-81CF-47DEC0FD5E93}"/>
              </c:ext>
            </c:extLst>
          </c:dPt>
          <c:dPt>
            <c:idx val="22"/>
            <c:marker>
              <c:symbol val="none"/>
            </c:marker>
            <c:bubble3D val="0"/>
            <c:spPr>
              <a:ln w="28575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E-48C6-49C8-81CF-47DEC0FD5E93}"/>
              </c:ext>
            </c:extLst>
          </c:dPt>
          <c:dPt>
            <c:idx val="24"/>
            <c:marker>
              <c:symbol val="none"/>
            </c:marker>
            <c:bubble3D val="0"/>
            <c:spPr>
              <a:ln w="28575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0-48C6-49C8-81CF-47DEC0FD5E93}"/>
              </c:ext>
            </c:extLst>
          </c:dPt>
          <c:val>
            <c:numRef>
              <c:f>DC_Dengue!$E$2:$E$40</c:f>
              <c:numCache>
                <c:formatCode>_-* #,##0.0_-;\-* #,##0.0_-;_-* "-"??_-;_-@_-</c:formatCode>
                <c:ptCount val="39"/>
                <c:pt idx="0">
                  <c:v>6.0796660139295842</c:v>
                </c:pt>
                <c:pt idx="1">
                  <c:v>6.8555043401732005</c:v>
                </c:pt>
                <c:pt idx="2">
                  <c:v>8.6289160550853463</c:v>
                </c:pt>
                <c:pt idx="3">
                  <c:v>9.8772891443824751</c:v>
                </c:pt>
                <c:pt idx="4">
                  <c:v>13.365045728825077</c:v>
                </c:pt>
                <c:pt idx="5">
                  <c:v>17.031409202874219</c:v>
                </c:pt>
                <c:pt idx="6">
                  <c:v>17.724272674891175</c:v>
                </c:pt>
                <c:pt idx="7">
                  <c:v>19.983345118497208</c:v>
                </c:pt>
                <c:pt idx="8">
                  <c:v>25.985192907558854</c:v>
                </c:pt>
                <c:pt idx="9">
                  <c:v>31.350431363062292</c:v>
                </c:pt>
                <c:pt idx="10">
                  <c:v>35.761693387202733</c:v>
                </c:pt>
                <c:pt idx="11">
                  <c:v>43.588050400276558</c:v>
                </c:pt>
                <c:pt idx="12">
                  <c:v>48.302147203119944</c:v>
                </c:pt>
                <c:pt idx="13">
                  <c:v>47.821643103784773</c:v>
                </c:pt>
                <c:pt idx="14">
                  <c:v>53.952406626814394</c:v>
                </c:pt>
                <c:pt idx="15">
                  <c:v>49.35644351473438</c:v>
                </c:pt>
                <c:pt idx="16">
                  <c:v>42.841276712236635</c:v>
                </c:pt>
                <c:pt idx="17">
                  <c:v>43.577737141559119</c:v>
                </c:pt>
                <c:pt idx="18">
                  <c:v>40.382033292614864</c:v>
                </c:pt>
                <c:pt idx="19">
                  <c:v>33.260728148224068</c:v>
                </c:pt>
                <c:pt idx="20">
                  <c:v>23.159828803468056</c:v>
                </c:pt>
                <c:pt idx="21">
                  <c:v>18.833416771502893</c:v>
                </c:pt>
                <c:pt idx="22">
                  <c:v>14.768117698883778</c:v>
                </c:pt>
                <c:pt idx="23">
                  <c:v>13.121746579990978</c:v>
                </c:pt>
                <c:pt idx="24">
                  <c:v>9.9794841625825423</c:v>
                </c:pt>
                <c:pt idx="25">
                  <c:v>8.2979542071530226</c:v>
                </c:pt>
                <c:pt idx="26">
                  <c:v>7.1784968518238657</c:v>
                </c:pt>
                <c:pt idx="27">
                  <c:v>6.3782817322481238</c:v>
                </c:pt>
                <c:pt idx="28">
                  <c:v>5.3169536533263431</c:v>
                </c:pt>
                <c:pt idx="29">
                  <c:v>4.2471874536357497</c:v>
                </c:pt>
                <c:pt idx="30">
                  <c:v>1.7921630943983962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48C6-49C8-81CF-47DEC0FD5E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6919455"/>
        <c:axId val="1636923199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DC_Dengue!$A$1</c15:sqref>
                        </c15:formulaRef>
                      </c:ext>
                    </c:extLst>
                    <c:strCache>
                      <c:ptCount val="1"/>
                      <c:pt idx="0">
                        <c:v>Semana Epidemiológica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DC_Dengue!$A$2:$A$53</c15:sqref>
                        </c15:formulaRef>
                      </c:ext>
                    </c:extLst>
                    <c:numCache>
                      <c:formatCode>General</c:formatCode>
                      <c:ptCount val="52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22-48C6-49C8-81CF-47DEC0FD5E93}"/>
                  </c:ext>
                </c:extLst>
              </c15:ser>
            </c15:filteredLineSeries>
          </c:ext>
        </c:extLst>
      </c:lineChart>
      <c:catAx>
        <c:axId val="163691945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Semana Epidemiológica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36923199"/>
        <c:crosses val="autoZero"/>
        <c:auto val="1"/>
        <c:lblAlgn val="ctr"/>
        <c:lblOffset val="100"/>
        <c:noMultiLvlLbl val="0"/>
      </c:catAx>
      <c:valAx>
        <c:axId val="163692319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Incidência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369194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60458780404305246"/>
          <c:y val="0.27133033990585881"/>
          <c:w val="0.28643271349284793"/>
          <c:h val="0.342281756725932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0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05636721752722"/>
          <c:y val="3.6981500504069127E-2"/>
          <c:w val="0.85327720026282872"/>
          <c:h val="0.7263233645090138"/>
        </c:manualLayout>
      </c:layout>
      <c:areaChart>
        <c:grouping val="stacked"/>
        <c:varyColors val="0"/>
        <c:ser>
          <c:idx val="2"/>
          <c:order val="2"/>
          <c:tx>
            <c:strRef>
              <c:f>DC_Chik!$C$1</c:f>
              <c:strCache>
                <c:ptCount val="1"/>
                <c:pt idx="0">
                  <c:v>Limite Inferior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val>
            <c:numRef>
              <c:f>DC_Chik!$C$2:$C$53</c:f>
              <c:numCache>
                <c:formatCode>0.00</c:formatCode>
                <c:ptCount val="52"/>
                <c:pt idx="0">
                  <c:v>0.42</c:v>
                </c:pt>
                <c:pt idx="1">
                  <c:v>0.5</c:v>
                </c:pt>
                <c:pt idx="2">
                  <c:v>0.56000000000000005</c:v>
                </c:pt>
                <c:pt idx="3">
                  <c:v>0.59</c:v>
                </c:pt>
                <c:pt idx="4">
                  <c:v>0.66</c:v>
                </c:pt>
                <c:pt idx="5">
                  <c:v>0.7</c:v>
                </c:pt>
                <c:pt idx="6">
                  <c:v>0.79</c:v>
                </c:pt>
                <c:pt idx="7">
                  <c:v>0.77</c:v>
                </c:pt>
                <c:pt idx="8">
                  <c:v>0.98</c:v>
                </c:pt>
                <c:pt idx="9">
                  <c:v>1.21</c:v>
                </c:pt>
                <c:pt idx="10">
                  <c:v>1.39</c:v>
                </c:pt>
                <c:pt idx="11">
                  <c:v>1.48</c:v>
                </c:pt>
                <c:pt idx="12">
                  <c:v>1.54</c:v>
                </c:pt>
                <c:pt idx="13">
                  <c:v>1.71</c:v>
                </c:pt>
                <c:pt idx="14">
                  <c:v>1.6</c:v>
                </c:pt>
                <c:pt idx="15">
                  <c:v>1.59</c:v>
                </c:pt>
                <c:pt idx="16">
                  <c:v>1.47</c:v>
                </c:pt>
                <c:pt idx="17">
                  <c:v>1.65</c:v>
                </c:pt>
                <c:pt idx="18">
                  <c:v>1.66</c:v>
                </c:pt>
                <c:pt idx="19">
                  <c:v>1.7</c:v>
                </c:pt>
                <c:pt idx="20">
                  <c:v>1.62</c:v>
                </c:pt>
                <c:pt idx="21">
                  <c:v>1.69</c:v>
                </c:pt>
                <c:pt idx="22">
                  <c:v>1.61</c:v>
                </c:pt>
                <c:pt idx="23">
                  <c:v>1.47</c:v>
                </c:pt>
                <c:pt idx="24">
                  <c:v>1.41</c:v>
                </c:pt>
                <c:pt idx="25">
                  <c:v>1.28</c:v>
                </c:pt>
                <c:pt idx="26">
                  <c:v>1.25</c:v>
                </c:pt>
                <c:pt idx="27">
                  <c:v>1.08</c:v>
                </c:pt>
                <c:pt idx="28">
                  <c:v>0.98</c:v>
                </c:pt>
                <c:pt idx="29">
                  <c:v>0.9</c:v>
                </c:pt>
                <c:pt idx="30">
                  <c:v>0.74</c:v>
                </c:pt>
                <c:pt idx="31">
                  <c:v>0.66</c:v>
                </c:pt>
                <c:pt idx="32">
                  <c:v>0.56000000000000005</c:v>
                </c:pt>
                <c:pt idx="33">
                  <c:v>0.44</c:v>
                </c:pt>
                <c:pt idx="34">
                  <c:v>0.38</c:v>
                </c:pt>
                <c:pt idx="35">
                  <c:v>0.33</c:v>
                </c:pt>
                <c:pt idx="36">
                  <c:v>0.33</c:v>
                </c:pt>
                <c:pt idx="37">
                  <c:v>0.28999999999999998</c:v>
                </c:pt>
                <c:pt idx="38">
                  <c:v>0.28000000000000003</c:v>
                </c:pt>
                <c:pt idx="39">
                  <c:v>0.28000000000000003</c:v>
                </c:pt>
                <c:pt idx="40">
                  <c:v>0.26</c:v>
                </c:pt>
                <c:pt idx="41">
                  <c:v>0.26</c:v>
                </c:pt>
                <c:pt idx="42">
                  <c:v>0.23</c:v>
                </c:pt>
                <c:pt idx="43">
                  <c:v>0.22</c:v>
                </c:pt>
                <c:pt idx="44">
                  <c:v>0.22</c:v>
                </c:pt>
                <c:pt idx="45">
                  <c:v>0.22</c:v>
                </c:pt>
                <c:pt idx="46">
                  <c:v>0.22</c:v>
                </c:pt>
                <c:pt idx="47">
                  <c:v>0.24</c:v>
                </c:pt>
                <c:pt idx="48">
                  <c:v>0.26</c:v>
                </c:pt>
                <c:pt idx="49">
                  <c:v>0.27</c:v>
                </c:pt>
                <c:pt idx="50">
                  <c:v>0.23</c:v>
                </c:pt>
                <c:pt idx="51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8A-4942-A13A-7258A8DF8CCC}"/>
            </c:ext>
          </c:extLst>
        </c:ser>
        <c:ser>
          <c:idx val="3"/>
          <c:order val="3"/>
          <c:tx>
            <c:strRef>
              <c:f>DC_Chik!$D$1</c:f>
              <c:strCache>
                <c:ptCount val="1"/>
                <c:pt idx="0">
                  <c:v>Limite Superior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val>
            <c:numRef>
              <c:f>DC_Chik!$D$2:$D$53</c:f>
              <c:numCache>
                <c:formatCode>General</c:formatCode>
                <c:ptCount val="52"/>
                <c:pt idx="0">
                  <c:v>0.63</c:v>
                </c:pt>
                <c:pt idx="1">
                  <c:v>0.72</c:v>
                </c:pt>
                <c:pt idx="2">
                  <c:v>0.99</c:v>
                </c:pt>
                <c:pt idx="3">
                  <c:v>1.1100000000000001</c:v>
                </c:pt>
                <c:pt idx="4">
                  <c:v>1.24</c:v>
                </c:pt>
                <c:pt idx="5">
                  <c:v>1.21</c:v>
                </c:pt>
                <c:pt idx="6">
                  <c:v>1.3</c:v>
                </c:pt>
                <c:pt idx="7">
                  <c:v>1.41</c:v>
                </c:pt>
                <c:pt idx="8">
                  <c:v>2.0299999999999998</c:v>
                </c:pt>
                <c:pt idx="9">
                  <c:v>2.42</c:v>
                </c:pt>
                <c:pt idx="10">
                  <c:v>2.87</c:v>
                </c:pt>
                <c:pt idx="11">
                  <c:v>3.16</c:v>
                </c:pt>
                <c:pt idx="12">
                  <c:v>3.8</c:v>
                </c:pt>
                <c:pt idx="13">
                  <c:v>4.07</c:v>
                </c:pt>
                <c:pt idx="14">
                  <c:v>4.3099999999999996</c:v>
                </c:pt>
                <c:pt idx="15">
                  <c:v>4.47</c:v>
                </c:pt>
                <c:pt idx="16">
                  <c:v>4.54</c:v>
                </c:pt>
                <c:pt idx="17">
                  <c:v>4.72</c:v>
                </c:pt>
                <c:pt idx="18">
                  <c:v>4.42</c:v>
                </c:pt>
                <c:pt idx="19">
                  <c:v>4.16</c:v>
                </c:pt>
                <c:pt idx="20">
                  <c:v>3.64</c:v>
                </c:pt>
                <c:pt idx="21">
                  <c:v>3.42</c:v>
                </c:pt>
                <c:pt idx="22">
                  <c:v>2.9</c:v>
                </c:pt>
                <c:pt idx="23">
                  <c:v>2.46</c:v>
                </c:pt>
                <c:pt idx="24">
                  <c:v>2.12</c:v>
                </c:pt>
                <c:pt idx="25">
                  <c:v>1.94</c:v>
                </c:pt>
                <c:pt idx="26">
                  <c:v>1.86</c:v>
                </c:pt>
                <c:pt idx="27">
                  <c:v>1.62</c:v>
                </c:pt>
                <c:pt idx="28">
                  <c:v>1.39</c:v>
                </c:pt>
                <c:pt idx="29">
                  <c:v>1.1200000000000001</c:v>
                </c:pt>
                <c:pt idx="30">
                  <c:v>1.02</c:v>
                </c:pt>
                <c:pt idx="31">
                  <c:v>0.9</c:v>
                </c:pt>
                <c:pt idx="32">
                  <c:v>0.84</c:v>
                </c:pt>
                <c:pt idx="33">
                  <c:v>0.64</c:v>
                </c:pt>
                <c:pt idx="34">
                  <c:v>0.54</c:v>
                </c:pt>
                <c:pt idx="35">
                  <c:v>0.55000000000000004</c:v>
                </c:pt>
                <c:pt idx="36">
                  <c:v>0.48</c:v>
                </c:pt>
                <c:pt idx="37">
                  <c:v>0.42</c:v>
                </c:pt>
                <c:pt idx="38">
                  <c:v>0.34</c:v>
                </c:pt>
                <c:pt idx="39">
                  <c:v>0.34</c:v>
                </c:pt>
                <c:pt idx="40">
                  <c:v>0.34</c:v>
                </c:pt>
                <c:pt idx="41">
                  <c:v>0.31</c:v>
                </c:pt>
                <c:pt idx="42">
                  <c:v>0.28000000000000003</c:v>
                </c:pt>
                <c:pt idx="43">
                  <c:v>0.3</c:v>
                </c:pt>
                <c:pt idx="44">
                  <c:v>0.3</c:v>
                </c:pt>
                <c:pt idx="45">
                  <c:v>0.28999999999999998</c:v>
                </c:pt>
                <c:pt idx="46">
                  <c:v>0.32</c:v>
                </c:pt>
                <c:pt idx="47">
                  <c:v>0.36</c:v>
                </c:pt>
                <c:pt idx="48">
                  <c:v>0.4</c:v>
                </c:pt>
                <c:pt idx="49">
                  <c:v>0.36</c:v>
                </c:pt>
                <c:pt idx="50">
                  <c:v>0.32</c:v>
                </c:pt>
                <c:pt idx="51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8A-4942-A13A-7258A8DF8C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6919455"/>
        <c:axId val="1636923199"/>
      </c:areaChart>
      <c:lineChart>
        <c:grouping val="standard"/>
        <c:varyColors val="0"/>
        <c:ser>
          <c:idx val="1"/>
          <c:order val="1"/>
          <c:tx>
            <c:strRef>
              <c:f>DC_Chik!$B$1</c:f>
              <c:strCache>
                <c:ptCount val="1"/>
                <c:pt idx="0">
                  <c:v>Mediana</c:v>
                </c:pt>
              </c:strCache>
            </c:strRef>
          </c:tx>
          <c:spPr>
            <a:ln w="28575" cap="rnd">
              <a:solidFill>
                <a:srgbClr val="FFC000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DC_Chik!$B$2:$B$53</c:f>
              <c:numCache>
                <c:formatCode>0.00</c:formatCode>
                <c:ptCount val="52"/>
                <c:pt idx="0">
                  <c:v>0.52</c:v>
                </c:pt>
                <c:pt idx="1">
                  <c:v>0.63</c:v>
                </c:pt>
                <c:pt idx="2">
                  <c:v>0.61</c:v>
                </c:pt>
                <c:pt idx="3">
                  <c:v>0.65</c:v>
                </c:pt>
                <c:pt idx="4">
                  <c:v>0.8</c:v>
                </c:pt>
                <c:pt idx="5">
                  <c:v>0.94</c:v>
                </c:pt>
                <c:pt idx="6">
                  <c:v>0.82</c:v>
                </c:pt>
                <c:pt idx="7">
                  <c:v>1.1000000000000001</c:v>
                </c:pt>
                <c:pt idx="8">
                  <c:v>1.27</c:v>
                </c:pt>
                <c:pt idx="9">
                  <c:v>1.42</c:v>
                </c:pt>
                <c:pt idx="10">
                  <c:v>1.63</c:v>
                </c:pt>
                <c:pt idx="11">
                  <c:v>1.61</c:v>
                </c:pt>
                <c:pt idx="12">
                  <c:v>1.63</c:v>
                </c:pt>
                <c:pt idx="13">
                  <c:v>2.35</c:v>
                </c:pt>
                <c:pt idx="14">
                  <c:v>2.48</c:v>
                </c:pt>
                <c:pt idx="15">
                  <c:v>2.76</c:v>
                </c:pt>
                <c:pt idx="16">
                  <c:v>2.86</c:v>
                </c:pt>
                <c:pt idx="17">
                  <c:v>3.59</c:v>
                </c:pt>
                <c:pt idx="18">
                  <c:v>3.81</c:v>
                </c:pt>
                <c:pt idx="19">
                  <c:v>3.45</c:v>
                </c:pt>
                <c:pt idx="20">
                  <c:v>3.16</c:v>
                </c:pt>
                <c:pt idx="21">
                  <c:v>2.92</c:v>
                </c:pt>
                <c:pt idx="22">
                  <c:v>2.52</c:v>
                </c:pt>
                <c:pt idx="23">
                  <c:v>2.08</c:v>
                </c:pt>
                <c:pt idx="24">
                  <c:v>1.82</c:v>
                </c:pt>
                <c:pt idx="25">
                  <c:v>1.53</c:v>
                </c:pt>
                <c:pt idx="26">
                  <c:v>1.32</c:v>
                </c:pt>
                <c:pt idx="27">
                  <c:v>1.1299999999999999</c:v>
                </c:pt>
                <c:pt idx="28">
                  <c:v>1.01</c:v>
                </c:pt>
                <c:pt idx="29">
                  <c:v>0.91</c:v>
                </c:pt>
                <c:pt idx="30">
                  <c:v>0.8</c:v>
                </c:pt>
                <c:pt idx="31">
                  <c:v>0.77</c:v>
                </c:pt>
                <c:pt idx="32">
                  <c:v>0.67</c:v>
                </c:pt>
                <c:pt idx="33">
                  <c:v>0.55000000000000004</c:v>
                </c:pt>
                <c:pt idx="34">
                  <c:v>0.49</c:v>
                </c:pt>
                <c:pt idx="35">
                  <c:v>0.45</c:v>
                </c:pt>
                <c:pt idx="36">
                  <c:v>0.43</c:v>
                </c:pt>
                <c:pt idx="37">
                  <c:v>0.38</c:v>
                </c:pt>
                <c:pt idx="38">
                  <c:v>0.33</c:v>
                </c:pt>
                <c:pt idx="39">
                  <c:v>0.3</c:v>
                </c:pt>
                <c:pt idx="40">
                  <c:v>0.32</c:v>
                </c:pt>
                <c:pt idx="41">
                  <c:v>0.27</c:v>
                </c:pt>
                <c:pt idx="42">
                  <c:v>0.26</c:v>
                </c:pt>
                <c:pt idx="43">
                  <c:v>0.26</c:v>
                </c:pt>
                <c:pt idx="44">
                  <c:v>0.26</c:v>
                </c:pt>
                <c:pt idx="45">
                  <c:v>0.26</c:v>
                </c:pt>
                <c:pt idx="46">
                  <c:v>0.27</c:v>
                </c:pt>
                <c:pt idx="47">
                  <c:v>0.28999999999999998</c:v>
                </c:pt>
                <c:pt idx="48">
                  <c:v>0.31</c:v>
                </c:pt>
                <c:pt idx="49">
                  <c:v>0.34</c:v>
                </c:pt>
                <c:pt idx="50">
                  <c:v>0.26</c:v>
                </c:pt>
                <c:pt idx="51">
                  <c:v>0.32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F8A-4942-A13A-7258A8DF8CCC}"/>
            </c:ext>
          </c:extLst>
        </c:ser>
        <c:ser>
          <c:idx val="4"/>
          <c:order val="4"/>
          <c:tx>
            <c:strRef>
              <c:f>DC_Chik!$E$1</c:f>
              <c:strCache>
                <c:ptCount val="1"/>
                <c:pt idx="0">
                  <c:v>Incidência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28575" cap="rnd">
                <a:solidFill>
                  <a:schemeClr val="accent5">
                    <a:lumMod val="5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2F8A-4942-A13A-7258A8DF8CCC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28575" cap="rnd">
                <a:solidFill>
                  <a:schemeClr val="accent5">
                    <a:lumMod val="5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2F8A-4942-A13A-7258A8DF8CCC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chemeClr val="accent5">
                    <a:lumMod val="5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2F8A-4942-A13A-7258A8DF8CCC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28575" cap="rnd">
                <a:solidFill>
                  <a:schemeClr val="accent5">
                    <a:lumMod val="5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2F8A-4942-A13A-7258A8DF8CCC}"/>
              </c:ext>
            </c:extLst>
          </c:dPt>
          <c:dPt>
            <c:idx val="13"/>
            <c:marker>
              <c:symbol val="none"/>
            </c:marker>
            <c:bubble3D val="0"/>
            <c:spPr>
              <a:ln w="28575" cap="rnd">
                <a:solidFill>
                  <a:schemeClr val="accent5">
                    <a:lumMod val="5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2F8A-4942-A13A-7258A8DF8CCC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28575" cap="rnd">
                <a:solidFill>
                  <a:schemeClr val="accent5">
                    <a:lumMod val="5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2F8A-4942-A13A-7258A8DF8CCC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28575" cap="rnd">
                <a:solidFill>
                  <a:schemeClr val="accent5">
                    <a:lumMod val="5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2F8A-4942-A13A-7258A8DF8CCC}"/>
              </c:ext>
            </c:extLst>
          </c:dPt>
          <c:dPt>
            <c:idx val="16"/>
            <c:marker>
              <c:symbol val="none"/>
            </c:marker>
            <c:bubble3D val="0"/>
            <c:spPr>
              <a:ln w="28575" cap="rnd">
                <a:solidFill>
                  <a:schemeClr val="accent5">
                    <a:lumMod val="5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2F8A-4942-A13A-7258A8DF8CCC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chemeClr val="accent5">
                    <a:lumMod val="5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4-2F8A-4942-A13A-7258A8DF8CCC}"/>
              </c:ext>
            </c:extLst>
          </c:dPt>
          <c:dPt>
            <c:idx val="18"/>
            <c:marker>
              <c:symbol val="none"/>
            </c:marker>
            <c:bubble3D val="0"/>
            <c:spPr>
              <a:ln w="28575" cap="rnd">
                <a:solidFill>
                  <a:schemeClr val="accent5">
                    <a:lumMod val="5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2F8A-4942-A13A-7258A8DF8CCC}"/>
              </c:ext>
            </c:extLst>
          </c:dPt>
          <c:dPt>
            <c:idx val="19"/>
            <c:marker>
              <c:symbol val="none"/>
            </c:marker>
            <c:bubble3D val="0"/>
            <c:spPr>
              <a:ln w="28575" cap="rnd">
                <a:solidFill>
                  <a:schemeClr val="accent5">
                    <a:lumMod val="5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8-2F8A-4942-A13A-7258A8DF8CCC}"/>
              </c:ext>
            </c:extLst>
          </c:dPt>
          <c:dPt>
            <c:idx val="20"/>
            <c:marker>
              <c:symbol val="none"/>
            </c:marker>
            <c:bubble3D val="0"/>
            <c:spPr>
              <a:ln w="28575" cap="rnd">
                <a:solidFill>
                  <a:schemeClr val="accent5">
                    <a:lumMod val="5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A-2F8A-4942-A13A-7258A8DF8CCC}"/>
              </c:ext>
            </c:extLst>
          </c:dPt>
          <c:dPt>
            <c:idx val="21"/>
            <c:marker>
              <c:symbol val="none"/>
            </c:marker>
            <c:bubble3D val="0"/>
            <c:spPr>
              <a:ln w="28575" cap="rnd">
                <a:solidFill>
                  <a:schemeClr val="accent5">
                    <a:lumMod val="5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C-2F8A-4942-A13A-7258A8DF8CCC}"/>
              </c:ext>
            </c:extLst>
          </c:dPt>
          <c:dPt>
            <c:idx val="22"/>
            <c:marker>
              <c:symbol val="none"/>
            </c:marker>
            <c:bubble3D val="0"/>
            <c:spPr>
              <a:ln w="28575" cap="rnd">
                <a:solidFill>
                  <a:schemeClr val="accent5">
                    <a:lumMod val="5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E-2F8A-4942-A13A-7258A8DF8CCC}"/>
              </c:ext>
            </c:extLst>
          </c:dPt>
          <c:dPt>
            <c:idx val="24"/>
            <c:marker>
              <c:symbol val="none"/>
            </c:marker>
            <c:bubble3D val="0"/>
            <c:spPr>
              <a:ln w="28575" cap="rnd">
                <a:solidFill>
                  <a:schemeClr val="accent5">
                    <a:lumMod val="5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0-2F8A-4942-A13A-7258A8DF8CCC}"/>
              </c:ext>
            </c:extLst>
          </c:dPt>
          <c:val>
            <c:numRef>
              <c:f>DC_Chik!$E$2:$E$53</c:f>
              <c:numCache>
                <c:formatCode>_-* #,##0.0_-;\-* #,##0.0_-;_-* "-"??_-;_-@_-</c:formatCode>
                <c:ptCount val="52"/>
                <c:pt idx="0">
                  <c:v>1.5212056608220756</c:v>
                </c:pt>
                <c:pt idx="1">
                  <c:v>1.733096249016707</c:v>
                </c:pt>
                <c:pt idx="2">
                  <c:v>1.8362288361910848</c:v>
                </c:pt>
                <c:pt idx="3">
                  <c:v>2.068745941820592</c:v>
                </c:pt>
                <c:pt idx="4">
                  <c:v>2.5534691015401685</c:v>
                </c:pt>
                <c:pt idx="5">
                  <c:v>2.8066127246045509</c:v>
                </c:pt>
                <c:pt idx="6">
                  <c:v>2.8694298458834901</c:v>
                </c:pt>
                <c:pt idx="7">
                  <c:v>2.8909939322926785</c:v>
                </c:pt>
                <c:pt idx="8">
                  <c:v>3.3044618499645031</c:v>
                </c:pt>
                <c:pt idx="9">
                  <c:v>3.2505516339415323</c:v>
                </c:pt>
                <c:pt idx="10">
                  <c:v>3.272584504837877</c:v>
                </c:pt>
                <c:pt idx="11">
                  <c:v>3.2688342289406269</c:v>
                </c:pt>
                <c:pt idx="12">
                  <c:v>3.4136886354719125</c:v>
                </c:pt>
                <c:pt idx="13">
                  <c:v>3.1741397625350616</c:v>
                </c:pt>
                <c:pt idx="14">
                  <c:v>3.5172900071334467</c:v>
                </c:pt>
                <c:pt idx="15">
                  <c:v>2.9866259676725564</c:v>
                </c:pt>
                <c:pt idx="16">
                  <c:v>2.5501876101300747</c:v>
                </c:pt>
                <c:pt idx="17">
                  <c:v>2.7845798537082067</c:v>
                </c:pt>
                <c:pt idx="18">
                  <c:v>2.5970660588457011</c:v>
                </c:pt>
                <c:pt idx="19">
                  <c:v>2.3936135914198826</c:v>
                </c:pt>
                <c:pt idx="20">
                  <c:v>1.88451363836818</c:v>
                </c:pt>
                <c:pt idx="21">
                  <c:v>1.7612233182460828</c:v>
                </c:pt>
                <c:pt idx="22">
                  <c:v>1.386664513008228</c:v>
                </c:pt>
                <c:pt idx="23">
                  <c:v>1.3852581595467592</c:v>
                </c:pt>
                <c:pt idx="24">
                  <c:v>1.1236764157135641</c:v>
                </c:pt>
                <c:pt idx="25">
                  <c:v>0.9656960435419033</c:v>
                </c:pt>
                <c:pt idx="26">
                  <c:v>0.80443417996014843</c:v>
                </c:pt>
                <c:pt idx="27">
                  <c:v>0.67739358394080107</c:v>
                </c:pt>
                <c:pt idx="28">
                  <c:v>0.48847343561682677</c:v>
                </c:pt>
                <c:pt idx="29">
                  <c:v>0.37549637421216725</c:v>
                </c:pt>
                <c:pt idx="30">
                  <c:v>0.15610523422303582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2F8A-4942-A13A-7258A8DF8C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6919455"/>
        <c:axId val="1636923199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DC_Chik!$A$1</c15:sqref>
                        </c15:formulaRef>
                      </c:ext>
                    </c:extLst>
                    <c:strCache>
                      <c:ptCount val="1"/>
                      <c:pt idx="0">
                        <c:v>Semana Epidemiológica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DC_Chik!$A$2:$A$53</c15:sqref>
                        </c15:formulaRef>
                      </c:ext>
                    </c:extLst>
                    <c:numCache>
                      <c:formatCode>General</c:formatCode>
                      <c:ptCount val="52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22-2F8A-4942-A13A-7258A8DF8CCC}"/>
                  </c:ext>
                </c:extLst>
              </c15:ser>
            </c15:filteredLineSeries>
          </c:ext>
        </c:extLst>
      </c:lineChart>
      <c:catAx>
        <c:axId val="163691945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Semana Epidemiológica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36923199"/>
        <c:crosses val="autoZero"/>
        <c:auto val="1"/>
        <c:lblAlgn val="ctr"/>
        <c:lblOffset val="100"/>
        <c:noMultiLvlLbl val="0"/>
      </c:catAx>
      <c:valAx>
        <c:axId val="163692319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Incidência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369194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60288350045835482"/>
          <c:y val="0.2006729971314562"/>
          <c:w val="0.29991993713351567"/>
          <c:h val="0.243189898899952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0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72772003232394"/>
          <c:y val="3.5416705029648721E-2"/>
          <c:w val="0.84632270911288954"/>
          <c:h val="0.79103277480442102"/>
        </c:manualLayout>
      </c:layout>
      <c:areaChart>
        <c:grouping val="stacked"/>
        <c:varyColors val="0"/>
        <c:ser>
          <c:idx val="2"/>
          <c:order val="2"/>
          <c:tx>
            <c:strRef>
              <c:f>DC_Zika!$C$1</c:f>
              <c:strCache>
                <c:ptCount val="1"/>
                <c:pt idx="0">
                  <c:v>Limite Inferior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val>
            <c:numRef>
              <c:f>DC_Zika!$C$2:$C$53</c:f>
              <c:numCache>
                <c:formatCode>0.00</c:formatCode>
                <c:ptCount val="52"/>
                <c:pt idx="0">
                  <c:v>0.04</c:v>
                </c:pt>
                <c:pt idx="1">
                  <c:v>0.06</c:v>
                </c:pt>
                <c:pt idx="2">
                  <c:v>0.06</c:v>
                </c:pt>
                <c:pt idx="3">
                  <c:v>7.0000000000000007E-2</c:v>
                </c:pt>
                <c:pt idx="4">
                  <c:v>0.08</c:v>
                </c:pt>
                <c:pt idx="5">
                  <c:v>0.08</c:v>
                </c:pt>
                <c:pt idx="6">
                  <c:v>0.08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0.1</c:v>
                </c:pt>
                <c:pt idx="10">
                  <c:v>0.09</c:v>
                </c:pt>
                <c:pt idx="11">
                  <c:v>0.09</c:v>
                </c:pt>
                <c:pt idx="12">
                  <c:v>0.09</c:v>
                </c:pt>
                <c:pt idx="13">
                  <c:v>0.11</c:v>
                </c:pt>
                <c:pt idx="14">
                  <c:v>0.1</c:v>
                </c:pt>
                <c:pt idx="15">
                  <c:v>0.13</c:v>
                </c:pt>
                <c:pt idx="16">
                  <c:v>0.12</c:v>
                </c:pt>
                <c:pt idx="17">
                  <c:v>0.14000000000000001</c:v>
                </c:pt>
                <c:pt idx="18">
                  <c:v>0.14000000000000001</c:v>
                </c:pt>
                <c:pt idx="19">
                  <c:v>0.14000000000000001</c:v>
                </c:pt>
                <c:pt idx="20">
                  <c:v>0.12</c:v>
                </c:pt>
                <c:pt idx="21">
                  <c:v>0.11</c:v>
                </c:pt>
                <c:pt idx="22">
                  <c:v>0.11</c:v>
                </c:pt>
                <c:pt idx="23">
                  <c:v>0.11</c:v>
                </c:pt>
                <c:pt idx="24">
                  <c:v>0.11</c:v>
                </c:pt>
                <c:pt idx="25">
                  <c:v>0.11</c:v>
                </c:pt>
                <c:pt idx="26">
                  <c:v>0.09</c:v>
                </c:pt>
                <c:pt idx="27">
                  <c:v>0.1</c:v>
                </c:pt>
                <c:pt idx="28">
                  <c:v>0.08</c:v>
                </c:pt>
                <c:pt idx="29">
                  <c:v>7.0000000000000007E-2</c:v>
                </c:pt>
                <c:pt idx="30">
                  <c:v>7.0000000000000007E-2</c:v>
                </c:pt>
                <c:pt idx="31">
                  <c:v>0.06</c:v>
                </c:pt>
                <c:pt idx="32">
                  <c:v>0.06</c:v>
                </c:pt>
                <c:pt idx="33">
                  <c:v>0.05</c:v>
                </c:pt>
                <c:pt idx="34">
                  <c:v>0.04</c:v>
                </c:pt>
                <c:pt idx="35">
                  <c:v>0.04</c:v>
                </c:pt>
                <c:pt idx="36">
                  <c:v>0.04</c:v>
                </c:pt>
                <c:pt idx="37">
                  <c:v>0.04</c:v>
                </c:pt>
                <c:pt idx="38">
                  <c:v>0.04</c:v>
                </c:pt>
                <c:pt idx="39">
                  <c:v>0.04</c:v>
                </c:pt>
                <c:pt idx="40">
                  <c:v>0.04</c:v>
                </c:pt>
                <c:pt idx="41">
                  <c:v>0.04</c:v>
                </c:pt>
                <c:pt idx="42">
                  <c:v>0.04</c:v>
                </c:pt>
                <c:pt idx="43">
                  <c:v>0.04</c:v>
                </c:pt>
                <c:pt idx="44">
                  <c:v>0.04</c:v>
                </c:pt>
                <c:pt idx="45">
                  <c:v>0.04</c:v>
                </c:pt>
                <c:pt idx="46">
                  <c:v>0.04</c:v>
                </c:pt>
                <c:pt idx="47">
                  <c:v>0.04</c:v>
                </c:pt>
                <c:pt idx="48">
                  <c:v>0.04</c:v>
                </c:pt>
                <c:pt idx="49">
                  <c:v>0.04</c:v>
                </c:pt>
                <c:pt idx="50">
                  <c:v>0.04</c:v>
                </c:pt>
                <c:pt idx="5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AA-4FD0-A58D-8040F80E5E29}"/>
            </c:ext>
          </c:extLst>
        </c:ser>
        <c:ser>
          <c:idx val="3"/>
          <c:order val="3"/>
          <c:tx>
            <c:strRef>
              <c:f>DC_Zika!$D$1</c:f>
              <c:strCache>
                <c:ptCount val="1"/>
                <c:pt idx="0">
                  <c:v>Limite Superior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val>
            <c:numRef>
              <c:f>DC_Zika!$D$2:$D$53</c:f>
              <c:numCache>
                <c:formatCode>General</c:formatCode>
                <c:ptCount val="52"/>
                <c:pt idx="0">
                  <c:v>0.19</c:v>
                </c:pt>
                <c:pt idx="1">
                  <c:v>0.2</c:v>
                </c:pt>
                <c:pt idx="2">
                  <c:v>0.22</c:v>
                </c:pt>
                <c:pt idx="3">
                  <c:v>0.22</c:v>
                </c:pt>
                <c:pt idx="4">
                  <c:v>0.26</c:v>
                </c:pt>
                <c:pt idx="5">
                  <c:v>0.28000000000000003</c:v>
                </c:pt>
                <c:pt idx="6">
                  <c:v>0.28000000000000003</c:v>
                </c:pt>
                <c:pt idx="7">
                  <c:v>0.22</c:v>
                </c:pt>
                <c:pt idx="8">
                  <c:v>0.28999999999999998</c:v>
                </c:pt>
                <c:pt idx="9">
                  <c:v>0.33</c:v>
                </c:pt>
                <c:pt idx="10">
                  <c:v>0.34</c:v>
                </c:pt>
                <c:pt idx="11">
                  <c:v>0.37</c:v>
                </c:pt>
                <c:pt idx="12">
                  <c:v>0.38</c:v>
                </c:pt>
                <c:pt idx="13">
                  <c:v>0.36</c:v>
                </c:pt>
                <c:pt idx="14">
                  <c:v>0.36</c:v>
                </c:pt>
                <c:pt idx="15">
                  <c:v>0.41</c:v>
                </c:pt>
                <c:pt idx="16">
                  <c:v>0.48</c:v>
                </c:pt>
                <c:pt idx="17">
                  <c:v>0.6</c:v>
                </c:pt>
                <c:pt idx="18">
                  <c:v>0.56000000000000005</c:v>
                </c:pt>
                <c:pt idx="19">
                  <c:v>0.56000000000000005</c:v>
                </c:pt>
                <c:pt idx="20">
                  <c:v>0.53</c:v>
                </c:pt>
                <c:pt idx="21">
                  <c:v>0.5</c:v>
                </c:pt>
                <c:pt idx="22">
                  <c:v>0.46</c:v>
                </c:pt>
                <c:pt idx="23">
                  <c:v>0.38</c:v>
                </c:pt>
                <c:pt idx="24">
                  <c:v>0.32</c:v>
                </c:pt>
                <c:pt idx="25">
                  <c:v>0.3</c:v>
                </c:pt>
                <c:pt idx="26">
                  <c:v>0.28000000000000003</c:v>
                </c:pt>
                <c:pt idx="27">
                  <c:v>0.24</c:v>
                </c:pt>
                <c:pt idx="28">
                  <c:v>0.22</c:v>
                </c:pt>
                <c:pt idx="29">
                  <c:v>0.17</c:v>
                </c:pt>
                <c:pt idx="30">
                  <c:v>0.17</c:v>
                </c:pt>
                <c:pt idx="31">
                  <c:v>0.16</c:v>
                </c:pt>
                <c:pt idx="32">
                  <c:v>0.14000000000000001</c:v>
                </c:pt>
                <c:pt idx="33">
                  <c:v>0.11</c:v>
                </c:pt>
                <c:pt idx="34">
                  <c:v>0.11</c:v>
                </c:pt>
                <c:pt idx="35">
                  <c:v>0.1</c:v>
                </c:pt>
                <c:pt idx="36">
                  <c:v>0.1</c:v>
                </c:pt>
                <c:pt idx="37">
                  <c:v>0.08</c:v>
                </c:pt>
                <c:pt idx="38">
                  <c:v>0.08</c:v>
                </c:pt>
                <c:pt idx="39">
                  <c:v>0.08</c:v>
                </c:pt>
                <c:pt idx="40">
                  <c:v>0.08</c:v>
                </c:pt>
                <c:pt idx="41">
                  <c:v>7.0000000000000007E-2</c:v>
                </c:pt>
                <c:pt idx="42">
                  <c:v>7.0000000000000007E-2</c:v>
                </c:pt>
                <c:pt idx="43">
                  <c:v>0.08</c:v>
                </c:pt>
                <c:pt idx="44">
                  <c:v>0.08</c:v>
                </c:pt>
                <c:pt idx="45">
                  <c:v>0.08</c:v>
                </c:pt>
                <c:pt idx="46">
                  <c:v>0.08</c:v>
                </c:pt>
                <c:pt idx="47">
                  <c:v>0.08</c:v>
                </c:pt>
                <c:pt idx="48">
                  <c:v>0.08</c:v>
                </c:pt>
                <c:pt idx="49">
                  <c:v>0.08</c:v>
                </c:pt>
                <c:pt idx="50">
                  <c:v>0.06</c:v>
                </c:pt>
                <c:pt idx="51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AA-4FD0-A58D-8040F80E5E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6919455"/>
        <c:axId val="1636923199"/>
      </c:areaChart>
      <c:lineChart>
        <c:grouping val="standard"/>
        <c:varyColors val="0"/>
        <c:ser>
          <c:idx val="1"/>
          <c:order val="1"/>
          <c:tx>
            <c:strRef>
              <c:f>DC_Zika!$B$1</c:f>
              <c:strCache>
                <c:ptCount val="1"/>
                <c:pt idx="0">
                  <c:v>Mediana</c:v>
                </c:pt>
              </c:strCache>
            </c:strRef>
          </c:tx>
          <c:spPr>
            <a:ln w="28575" cap="rnd">
              <a:solidFill>
                <a:srgbClr val="FFC000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DC_Zika!$B$2:$B$53</c:f>
              <c:numCache>
                <c:formatCode>0.00</c:formatCode>
                <c:ptCount val="52"/>
                <c:pt idx="0">
                  <c:v>0.09</c:v>
                </c:pt>
                <c:pt idx="1">
                  <c:v>0.09</c:v>
                </c:pt>
                <c:pt idx="2">
                  <c:v>0.11</c:v>
                </c:pt>
                <c:pt idx="3">
                  <c:v>0.08</c:v>
                </c:pt>
                <c:pt idx="4">
                  <c:v>0.09</c:v>
                </c:pt>
                <c:pt idx="5">
                  <c:v>0.1</c:v>
                </c:pt>
                <c:pt idx="6">
                  <c:v>0.11</c:v>
                </c:pt>
                <c:pt idx="7">
                  <c:v>0.12</c:v>
                </c:pt>
                <c:pt idx="8">
                  <c:v>0.12</c:v>
                </c:pt>
                <c:pt idx="9">
                  <c:v>0.14000000000000001</c:v>
                </c:pt>
                <c:pt idx="10">
                  <c:v>0.13</c:v>
                </c:pt>
                <c:pt idx="11">
                  <c:v>0.14000000000000001</c:v>
                </c:pt>
                <c:pt idx="12">
                  <c:v>0.14000000000000001</c:v>
                </c:pt>
                <c:pt idx="13">
                  <c:v>0.14000000000000001</c:v>
                </c:pt>
                <c:pt idx="14">
                  <c:v>0.15</c:v>
                </c:pt>
                <c:pt idx="15">
                  <c:v>0.15</c:v>
                </c:pt>
                <c:pt idx="16">
                  <c:v>0.14000000000000001</c:v>
                </c:pt>
                <c:pt idx="17">
                  <c:v>0.16</c:v>
                </c:pt>
                <c:pt idx="18">
                  <c:v>0.19</c:v>
                </c:pt>
                <c:pt idx="19">
                  <c:v>0.21</c:v>
                </c:pt>
                <c:pt idx="20">
                  <c:v>0.22</c:v>
                </c:pt>
                <c:pt idx="21">
                  <c:v>0.18</c:v>
                </c:pt>
                <c:pt idx="22">
                  <c:v>0.19</c:v>
                </c:pt>
                <c:pt idx="23">
                  <c:v>0.15</c:v>
                </c:pt>
                <c:pt idx="24">
                  <c:v>0.12</c:v>
                </c:pt>
                <c:pt idx="25">
                  <c:v>0.13</c:v>
                </c:pt>
                <c:pt idx="26">
                  <c:v>0.11</c:v>
                </c:pt>
                <c:pt idx="27">
                  <c:v>0.1</c:v>
                </c:pt>
                <c:pt idx="28">
                  <c:v>0.08</c:v>
                </c:pt>
                <c:pt idx="29">
                  <c:v>0.08</c:v>
                </c:pt>
                <c:pt idx="30">
                  <c:v>0.08</c:v>
                </c:pt>
                <c:pt idx="31">
                  <c:v>7.0000000000000007E-2</c:v>
                </c:pt>
                <c:pt idx="32">
                  <c:v>7.0000000000000007E-2</c:v>
                </c:pt>
                <c:pt idx="33">
                  <c:v>0.06</c:v>
                </c:pt>
                <c:pt idx="34">
                  <c:v>0.05</c:v>
                </c:pt>
                <c:pt idx="35">
                  <c:v>0.05</c:v>
                </c:pt>
                <c:pt idx="36">
                  <c:v>0.05</c:v>
                </c:pt>
                <c:pt idx="37">
                  <c:v>0.05</c:v>
                </c:pt>
                <c:pt idx="38">
                  <c:v>0.04</c:v>
                </c:pt>
                <c:pt idx="39">
                  <c:v>0.06</c:v>
                </c:pt>
                <c:pt idx="40">
                  <c:v>0.05</c:v>
                </c:pt>
                <c:pt idx="41">
                  <c:v>0.05</c:v>
                </c:pt>
                <c:pt idx="42">
                  <c:v>0.04</c:v>
                </c:pt>
                <c:pt idx="43">
                  <c:v>0.05</c:v>
                </c:pt>
                <c:pt idx="44">
                  <c:v>0.04</c:v>
                </c:pt>
                <c:pt idx="45">
                  <c:v>0.04</c:v>
                </c:pt>
                <c:pt idx="46">
                  <c:v>0.05</c:v>
                </c:pt>
                <c:pt idx="47">
                  <c:v>0.04</c:v>
                </c:pt>
                <c:pt idx="48">
                  <c:v>0.05</c:v>
                </c:pt>
                <c:pt idx="49">
                  <c:v>0.05</c:v>
                </c:pt>
                <c:pt idx="50">
                  <c:v>0.04</c:v>
                </c:pt>
                <c:pt idx="51">
                  <c:v>0.04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AA-4FD0-A58D-8040F80E5E29}"/>
            </c:ext>
          </c:extLst>
        </c:ser>
        <c:ser>
          <c:idx val="4"/>
          <c:order val="4"/>
          <c:tx>
            <c:strRef>
              <c:f>DC_Zika!$E$1</c:f>
              <c:strCache>
                <c:ptCount val="1"/>
                <c:pt idx="0">
                  <c:v>Incidência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38AA-4FD0-A58D-8040F80E5E29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38AA-4FD0-A58D-8040F80E5E29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38AA-4FD0-A58D-8040F80E5E29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38AA-4FD0-A58D-8040F80E5E29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38AA-4FD0-A58D-8040F80E5E29}"/>
              </c:ext>
            </c:extLst>
          </c:dPt>
          <c:val>
            <c:numRef>
              <c:f>DC_Zika!$E$2:$E$53</c:f>
              <c:numCache>
                <c:formatCode>0.00</c:formatCode>
                <c:ptCount val="52"/>
                <c:pt idx="0">
                  <c:v>3.1408560639469667E-2</c:v>
                </c:pt>
                <c:pt idx="1">
                  <c:v>5.0159940125720212E-2</c:v>
                </c:pt>
                <c:pt idx="2">
                  <c:v>5.4847784997282857E-2</c:v>
                </c:pt>
                <c:pt idx="3">
                  <c:v>5.7660491920220443E-2</c:v>
                </c:pt>
                <c:pt idx="4">
                  <c:v>9.1881759482627695E-2</c:v>
                </c:pt>
                <c:pt idx="5">
                  <c:v>9.9851095764284178E-2</c:v>
                </c:pt>
                <c:pt idx="6">
                  <c:v>7.9224578329408574E-2</c:v>
                </c:pt>
                <c:pt idx="7">
                  <c:v>0.11438341486612834</c:v>
                </c:pt>
                <c:pt idx="8">
                  <c:v>0.15704280319734834</c:v>
                </c:pt>
                <c:pt idx="9">
                  <c:v>0.16266821704322351</c:v>
                </c:pt>
                <c:pt idx="10">
                  <c:v>0.17298147576066131</c:v>
                </c:pt>
                <c:pt idx="11">
                  <c:v>0.179544458580849</c:v>
                </c:pt>
                <c:pt idx="12">
                  <c:v>0.19548313114416196</c:v>
                </c:pt>
                <c:pt idx="13">
                  <c:v>0.22079749345060021</c:v>
                </c:pt>
                <c:pt idx="14">
                  <c:v>0.2493933471671323</c:v>
                </c:pt>
                <c:pt idx="15">
                  <c:v>0.24376793332125712</c:v>
                </c:pt>
                <c:pt idx="16">
                  <c:v>0.21048423473316241</c:v>
                </c:pt>
                <c:pt idx="17">
                  <c:v>0.22173506242491273</c:v>
                </c:pt>
                <c:pt idx="18">
                  <c:v>0.19079528627259934</c:v>
                </c:pt>
                <c:pt idx="19">
                  <c:v>0.1992334070414121</c:v>
                </c:pt>
                <c:pt idx="20">
                  <c:v>0.1654809239661611</c:v>
                </c:pt>
                <c:pt idx="21">
                  <c:v>0.18141959652947406</c:v>
                </c:pt>
                <c:pt idx="22">
                  <c:v>0.17391904473497383</c:v>
                </c:pt>
                <c:pt idx="23">
                  <c:v>0.18563865691388043</c:v>
                </c:pt>
                <c:pt idx="24">
                  <c:v>0.15610523422303582</c:v>
                </c:pt>
                <c:pt idx="25">
                  <c:v>0.1354787167881602</c:v>
                </c:pt>
                <c:pt idx="26">
                  <c:v>9.4694466405565267E-2</c:v>
                </c:pt>
                <c:pt idx="27">
                  <c:v>0.17720053614506767</c:v>
                </c:pt>
                <c:pt idx="28">
                  <c:v>7.5474302432158455E-2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38AA-4FD0-A58D-8040F80E5E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6919455"/>
        <c:axId val="1636923199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DC_Zika!$A$1</c15:sqref>
                        </c15:formulaRef>
                      </c:ext>
                    </c:extLst>
                    <c:strCache>
                      <c:ptCount val="1"/>
                      <c:pt idx="0">
                        <c:v>Semana Epidemiológica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DC_Zika!$A$2:$A$53</c15:sqref>
                        </c15:formulaRef>
                      </c:ext>
                    </c:extLst>
                    <c:numCache>
                      <c:formatCode>General</c:formatCode>
                      <c:ptCount val="52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E-38AA-4FD0-A58D-8040F80E5E29}"/>
                  </c:ext>
                </c:extLst>
              </c15:ser>
            </c15:filteredLineSeries>
          </c:ext>
        </c:extLst>
      </c:lineChart>
      <c:catAx>
        <c:axId val="163691945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Semana Epidemiológica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36923199"/>
        <c:crosses val="autoZero"/>
        <c:auto val="1"/>
        <c:lblAlgn val="ctr"/>
        <c:lblOffset val="100"/>
        <c:noMultiLvlLbl val="0"/>
      </c:catAx>
      <c:valAx>
        <c:axId val="1636923199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Incidência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solidFill>
              <a:schemeClr val="accent6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36919455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56094836635427714"/>
          <c:y val="0.19205222192053578"/>
          <c:w val="0.32079496858928547"/>
          <c:h val="0.237424822398217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0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pt-BR"/>
              <a:t>Taxa de Positividade Laboratorial Geral e por método segundo Região geográfica, Brasil, SE 01 a SE 27 de 2023 </a:t>
            </a:r>
          </a:p>
        </c:rich>
      </c:tx>
      <c:layout>
        <c:manualLayout>
          <c:xMode val="edge"/>
          <c:yMode val="edge"/>
          <c:x val="0.10651952804528032"/>
          <c:y val="2.12314639150095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7774369048519056"/>
          <c:y val="0.20857900852086947"/>
          <c:w val="0.81491512527400867"/>
          <c:h val="0.574590284292645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Posit_região!$J$1</c:f>
              <c:strCache>
                <c:ptCount val="1"/>
                <c:pt idx="0">
                  <c:v>Taxa de positividade laboratorial geral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Posit_região!$I$2:$I$6</c:f>
              <c:strCache>
                <c:ptCount val="5"/>
                <c:pt idx="0">
                  <c:v>NORTE</c:v>
                </c:pt>
                <c:pt idx="1">
                  <c:v>NORDESTE</c:v>
                </c:pt>
                <c:pt idx="2">
                  <c:v>SUDESTE</c:v>
                </c:pt>
                <c:pt idx="3">
                  <c:v>CENTRO-OESTE</c:v>
                </c:pt>
                <c:pt idx="4">
                  <c:v>SUL</c:v>
                </c:pt>
              </c:strCache>
            </c:strRef>
          </c:cat>
          <c:val>
            <c:numRef>
              <c:f>Posit_região!$J$2:$J$6</c:f>
              <c:numCache>
                <c:formatCode>0.0</c:formatCode>
                <c:ptCount val="5"/>
                <c:pt idx="0">
                  <c:v>7.8923117430226437</c:v>
                </c:pt>
                <c:pt idx="1">
                  <c:v>8.5361456643230564</c:v>
                </c:pt>
                <c:pt idx="2">
                  <c:v>1.0829191167711683</c:v>
                </c:pt>
                <c:pt idx="3">
                  <c:v>6.4660431069540465</c:v>
                </c:pt>
                <c:pt idx="4">
                  <c:v>4.8095238095238093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86-4490-A850-9EE90FED8EBD}"/>
            </c:ext>
          </c:extLst>
        </c:ser>
        <c:ser>
          <c:idx val="1"/>
          <c:order val="1"/>
          <c:tx>
            <c:strRef>
              <c:f>Posit_região!$K$1</c:f>
              <c:strCache>
                <c:ptCount val="1"/>
                <c:pt idx="0">
                  <c:v>Taxa de positividade Sorologia IgM/IgG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Posit_região!$I$2:$I$6</c:f>
              <c:strCache>
                <c:ptCount val="5"/>
                <c:pt idx="0">
                  <c:v>NORTE</c:v>
                </c:pt>
                <c:pt idx="1">
                  <c:v>NORDESTE</c:v>
                </c:pt>
                <c:pt idx="2">
                  <c:v>SUDESTE</c:v>
                </c:pt>
                <c:pt idx="3">
                  <c:v>CENTRO-OESTE</c:v>
                </c:pt>
                <c:pt idx="4">
                  <c:v>SUL</c:v>
                </c:pt>
              </c:strCache>
            </c:strRef>
          </c:cat>
          <c:val>
            <c:numRef>
              <c:f>Posit_região!$K$2:$K$6</c:f>
              <c:numCache>
                <c:formatCode>0.0</c:formatCode>
                <c:ptCount val="5"/>
                <c:pt idx="0">
                  <c:v>29.170731707317071</c:v>
                </c:pt>
                <c:pt idx="1">
                  <c:v>18.522963674187871</c:v>
                </c:pt>
                <c:pt idx="2">
                  <c:v>2.2172688878460818</c:v>
                </c:pt>
                <c:pt idx="3">
                  <c:v>12.585933368588048</c:v>
                </c:pt>
                <c:pt idx="4">
                  <c:v>6.2909567496723451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86-4490-A850-9EE90FED8EBD}"/>
            </c:ext>
          </c:extLst>
        </c:ser>
        <c:ser>
          <c:idx val="2"/>
          <c:order val="2"/>
          <c:tx>
            <c:strRef>
              <c:f>Posit_região!$L$1</c:f>
              <c:strCache>
                <c:ptCount val="1"/>
                <c:pt idx="0">
                  <c:v>Taxa de positividade RT-PCR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86-4490-A850-9EE90FED8E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Posit_região!$I$2:$I$6</c:f>
              <c:strCache>
                <c:ptCount val="5"/>
                <c:pt idx="0">
                  <c:v>NORTE</c:v>
                </c:pt>
                <c:pt idx="1">
                  <c:v>NORDESTE</c:v>
                </c:pt>
                <c:pt idx="2">
                  <c:v>SUDESTE</c:v>
                </c:pt>
                <c:pt idx="3">
                  <c:v>CENTRO-OESTE</c:v>
                </c:pt>
                <c:pt idx="4">
                  <c:v>SUL</c:v>
                </c:pt>
              </c:strCache>
            </c:strRef>
          </c:cat>
          <c:val>
            <c:numRef>
              <c:f>Posit_região!$L$2:$L$6</c:f>
              <c:numCache>
                <c:formatCode>_(* #,##0.00_);_(* \(#,##0.00\);_(* "-"??_);_(@_)</c:formatCode>
                <c:ptCount val="5"/>
                <c:pt idx="0">
                  <c:v>2.9518842861359834E-2</c:v>
                </c:pt>
                <c:pt idx="1">
                  <c:v>1.0319917440660475E-2</c:v>
                </c:pt>
                <c:pt idx="2" formatCode="_-* #,##0.0_-;\-* #,##0.0_-;_-* &quot;-&quot;??_-;_-@_-">
                  <c:v>0</c:v>
                </c:pt>
                <c:pt idx="3">
                  <c:v>2.7816411682892908E-2</c:v>
                </c:pt>
                <c:pt idx="4">
                  <c:v>0.87108013937282225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86-4490-A850-9EE90FED8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2615455"/>
        <c:axId val="1852617119"/>
      </c:barChart>
      <c:catAx>
        <c:axId val="1852615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1852617119"/>
        <c:crosses val="autoZero"/>
        <c:auto val="1"/>
        <c:lblAlgn val="ctr"/>
        <c:lblOffset val="100"/>
        <c:noMultiLvlLbl val="0"/>
      </c:catAx>
      <c:valAx>
        <c:axId val="1852617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pt-BR"/>
                  <a:t>Porcentgem (%)</a:t>
                </a:r>
              </a:p>
            </c:rich>
          </c:tx>
          <c:layout>
            <c:manualLayout>
              <c:xMode val="edge"/>
              <c:yMode val="edge"/>
              <c:x val="2.09929196516218E-2"/>
              <c:y val="0.348595228134151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18526154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7579212929863746"/>
          <c:y val="0.20269348765092923"/>
          <c:w val="0.50187108473578224"/>
          <c:h val="0.220767803301691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49645029480251E-2"/>
          <c:y val="2.8903264889629667E-2"/>
          <c:w val="0.85786768275372804"/>
          <c:h val="0.94219347022074063"/>
        </c:manualLayout>
      </c:layout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AC-4C00-B3A8-C3E54BDBE2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AC-4C00-B3A8-C3E54BDBE2B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AC-4C00-B3A8-C3E54BDBE2B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7AC-4C00-B3A8-C3E54BDBE2B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7AC-4C00-B3A8-C3E54BDBE2B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7AC-4C00-B3A8-C3E54BDBE2B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7AC-4C00-B3A8-C3E54BDBE2B3}"/>
              </c:ext>
            </c:extLst>
          </c:dPt>
          <c:cat>
            <c:strRef>
              <c:f>Planilha1!$A$2:$A$8</c:f>
              <c:strCache>
                <c:ptCount val="4"/>
                <c:pt idx="0">
                  <c:v>1º Tri</c:v>
                </c:pt>
                <c:pt idx="1">
                  <c:v>2º Tri</c:v>
                </c:pt>
                <c:pt idx="2">
                  <c:v>3º Tri</c:v>
                </c:pt>
                <c:pt idx="3">
                  <c:v>4º Tri</c:v>
                </c:pt>
              </c:strCache>
            </c:strRef>
          </c:cat>
          <c:val>
            <c:numRef>
              <c:f>Planilha1!$B$2:$B$8</c:f>
              <c:numCache>
                <c:formatCode>General</c:formatCode>
                <c:ptCount val="7"/>
                <c:pt idx="0">
                  <c:v>12.5</c:v>
                </c:pt>
                <c:pt idx="1">
                  <c:v>12.5</c:v>
                </c:pt>
                <c:pt idx="2">
                  <c:v>12.5</c:v>
                </c:pt>
                <c:pt idx="3">
                  <c:v>12.5</c:v>
                </c:pt>
                <c:pt idx="4">
                  <c:v>12.5</c:v>
                </c:pt>
                <c:pt idx="5">
                  <c:v>12.5</c:v>
                </c:pt>
                <c:pt idx="6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7AC-4C00-B3A8-C3E54BDBE2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9985893175818"/>
          <c:y val="4.3354650662997193E-2"/>
          <c:w val="0.79560028213648371"/>
          <c:h val="0.91329069867400559"/>
        </c:manualLayout>
      </c:layout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A13-4E15-8C7E-710F35DC912E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A13-4E15-8C7E-710F35DC912E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A13-4E15-8C7E-710F35DC912E}"/>
              </c:ext>
            </c:extLst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A13-4E15-8C7E-710F35DC912E}"/>
              </c:ext>
            </c:extLst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A13-4E15-8C7E-710F35DC912E}"/>
              </c:ext>
            </c:extLst>
          </c:dPt>
          <c:dPt>
            <c:idx val="5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A13-4E15-8C7E-710F35DC912E}"/>
              </c:ext>
            </c:extLst>
          </c:dPt>
          <c:dPt>
            <c:idx val="6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A13-4E15-8C7E-710F35DC912E}"/>
              </c:ext>
            </c:extLst>
          </c:dPt>
          <c:cat>
            <c:strRef>
              <c:f>Planilha1!$A$2:$A$8</c:f>
              <c:strCache>
                <c:ptCount val="4"/>
                <c:pt idx="0">
                  <c:v>1º Tri</c:v>
                </c:pt>
                <c:pt idx="1">
                  <c:v>2º Tri</c:v>
                </c:pt>
                <c:pt idx="2">
                  <c:v>3º Tri</c:v>
                </c:pt>
                <c:pt idx="3">
                  <c:v>4º Tri</c:v>
                </c:pt>
              </c:strCache>
            </c:strRef>
          </c:cat>
          <c:val>
            <c:numRef>
              <c:f>Planilha1!$B$2:$B$8</c:f>
              <c:numCache>
                <c:formatCode>General</c:formatCode>
                <c:ptCount val="7"/>
                <c:pt idx="0">
                  <c:v>12.5</c:v>
                </c:pt>
                <c:pt idx="1">
                  <c:v>12.5</c:v>
                </c:pt>
                <c:pt idx="2">
                  <c:v>12.5</c:v>
                </c:pt>
                <c:pt idx="3">
                  <c:v>12.5</c:v>
                </c:pt>
                <c:pt idx="4">
                  <c:v>12.5</c:v>
                </c:pt>
                <c:pt idx="5">
                  <c:v>12.5</c:v>
                </c:pt>
                <c:pt idx="6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A13-4E15-8C7E-710F35DC9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134CF1-C42C-4209-A57F-1BAF5ACF847A}" type="doc">
      <dgm:prSet loTypeId="urn:microsoft.com/office/officeart/2005/8/layout/arrow2" loCatId="process" qsTypeId="urn:microsoft.com/office/officeart/2005/8/quickstyle/3d3" qsCatId="3D" csTypeId="urn:microsoft.com/office/officeart/2005/8/colors/accent6_5" csCatId="accent6" phldr="1"/>
      <dgm:spPr/>
    </dgm:pt>
    <dgm:pt modelId="{163D11CF-4493-4A0C-ABC4-3FFAC038F51D}">
      <dgm:prSet phldrT="[Texto]"/>
      <dgm:spPr/>
      <dgm:t>
        <a:bodyPr/>
        <a:lstStyle/>
        <a:p>
          <a:r>
            <a:rPr lang="pt-BR" dirty="0"/>
            <a:t>1955 erradicação do </a:t>
          </a:r>
          <a:r>
            <a:rPr lang="pt-BR" i="1" dirty="0"/>
            <a:t>Aedes aegypti</a:t>
          </a:r>
        </a:p>
      </dgm:t>
    </dgm:pt>
    <dgm:pt modelId="{E9DC9291-BA21-4F72-8EF0-17945AD541CD}" type="parTrans" cxnId="{48D8F5A5-5B7E-43C7-8FFF-AC0073C3B62F}">
      <dgm:prSet/>
      <dgm:spPr/>
      <dgm:t>
        <a:bodyPr/>
        <a:lstStyle/>
        <a:p>
          <a:endParaRPr lang="pt-BR"/>
        </a:p>
      </dgm:t>
    </dgm:pt>
    <dgm:pt modelId="{A7BCF33B-979E-415A-9A62-F71774D6F4D0}" type="sibTrans" cxnId="{48D8F5A5-5B7E-43C7-8FFF-AC0073C3B62F}">
      <dgm:prSet/>
      <dgm:spPr/>
      <dgm:t>
        <a:bodyPr/>
        <a:lstStyle/>
        <a:p>
          <a:endParaRPr lang="pt-BR"/>
        </a:p>
      </dgm:t>
    </dgm:pt>
    <dgm:pt modelId="{51A63851-4231-4085-9BFA-7BFCF79753DD}">
      <dgm:prSet phldrT="[Texto]"/>
      <dgm:spPr/>
      <dgm:t>
        <a:bodyPr/>
        <a:lstStyle/>
        <a:p>
          <a:r>
            <a:rPr lang="pt-BR" dirty="0"/>
            <a:t>1996</a:t>
          </a:r>
        </a:p>
        <a:p>
          <a:r>
            <a:rPr lang="pt-BR" dirty="0" err="1"/>
            <a:t>PEAa</a:t>
          </a:r>
          <a:endParaRPr lang="pt-BR" dirty="0"/>
        </a:p>
      </dgm:t>
    </dgm:pt>
    <dgm:pt modelId="{76F9F497-5C33-457E-82F1-E2DC624CB01C}" type="parTrans" cxnId="{E1ED3CE7-7D64-4746-ACE6-EA07F7B3E210}">
      <dgm:prSet/>
      <dgm:spPr/>
      <dgm:t>
        <a:bodyPr/>
        <a:lstStyle/>
        <a:p>
          <a:endParaRPr lang="pt-BR"/>
        </a:p>
      </dgm:t>
    </dgm:pt>
    <dgm:pt modelId="{B46F93C9-1E54-4471-83B6-E613B15FAF78}" type="sibTrans" cxnId="{E1ED3CE7-7D64-4746-ACE6-EA07F7B3E210}">
      <dgm:prSet/>
      <dgm:spPr/>
      <dgm:t>
        <a:bodyPr/>
        <a:lstStyle/>
        <a:p>
          <a:endParaRPr lang="pt-BR"/>
        </a:p>
      </dgm:t>
    </dgm:pt>
    <dgm:pt modelId="{52205E66-50C1-4061-8751-42A1718D4D31}">
      <dgm:prSet phldrT="[Texto]"/>
      <dgm:spPr/>
      <dgm:t>
        <a:bodyPr/>
        <a:lstStyle/>
        <a:p>
          <a:r>
            <a:rPr lang="pt-BR" dirty="0"/>
            <a:t>2002</a:t>
          </a:r>
        </a:p>
        <a:p>
          <a:r>
            <a:rPr lang="pt-BR" dirty="0"/>
            <a:t>PNCD </a:t>
          </a:r>
        </a:p>
      </dgm:t>
    </dgm:pt>
    <dgm:pt modelId="{B561858D-9C70-49DA-91B3-B07EF4AF7392}" type="parTrans" cxnId="{181EA1B9-31E6-4315-A09A-8582A6ADEE3B}">
      <dgm:prSet/>
      <dgm:spPr/>
      <dgm:t>
        <a:bodyPr/>
        <a:lstStyle/>
        <a:p>
          <a:endParaRPr lang="pt-BR"/>
        </a:p>
      </dgm:t>
    </dgm:pt>
    <dgm:pt modelId="{723C881D-6146-4E69-AA02-19ADE4580AC1}" type="sibTrans" cxnId="{181EA1B9-31E6-4315-A09A-8582A6ADEE3B}">
      <dgm:prSet/>
      <dgm:spPr/>
      <dgm:t>
        <a:bodyPr/>
        <a:lstStyle/>
        <a:p>
          <a:endParaRPr lang="pt-BR"/>
        </a:p>
      </dgm:t>
    </dgm:pt>
    <dgm:pt modelId="{135934E5-A2B1-45DB-845C-26CDF4B8770D}">
      <dgm:prSet phldrT="[Texto]"/>
      <dgm:spPr/>
      <dgm:t>
        <a:bodyPr/>
        <a:lstStyle/>
        <a:p>
          <a:r>
            <a:rPr lang="pt-BR" dirty="0"/>
            <a:t>2019 </a:t>
          </a:r>
        </a:p>
        <a:p>
          <a:r>
            <a:rPr lang="pt-BR" dirty="0"/>
            <a:t>CGARB</a:t>
          </a:r>
        </a:p>
      </dgm:t>
    </dgm:pt>
    <dgm:pt modelId="{CC2E416E-6443-40DF-8690-AEEF1FFAD8DF}" type="parTrans" cxnId="{84E08C98-C1B9-4439-A315-4C9F91E4A80C}">
      <dgm:prSet/>
      <dgm:spPr/>
      <dgm:t>
        <a:bodyPr/>
        <a:lstStyle/>
        <a:p>
          <a:endParaRPr lang="pt-BR"/>
        </a:p>
      </dgm:t>
    </dgm:pt>
    <dgm:pt modelId="{0906C584-C91C-4DD4-92E4-79C0D70FEF78}" type="sibTrans" cxnId="{84E08C98-C1B9-4439-A315-4C9F91E4A80C}">
      <dgm:prSet/>
      <dgm:spPr/>
      <dgm:t>
        <a:bodyPr/>
        <a:lstStyle/>
        <a:p>
          <a:endParaRPr lang="pt-BR"/>
        </a:p>
      </dgm:t>
    </dgm:pt>
    <dgm:pt modelId="{C32D30D6-4608-40EF-B2BC-F384512EF2A8}" type="pres">
      <dgm:prSet presAssocID="{8C134CF1-C42C-4209-A57F-1BAF5ACF847A}" presName="arrowDiagram" presStyleCnt="0">
        <dgm:presLayoutVars>
          <dgm:chMax val="5"/>
          <dgm:dir/>
          <dgm:resizeHandles val="exact"/>
        </dgm:presLayoutVars>
      </dgm:prSet>
      <dgm:spPr/>
    </dgm:pt>
    <dgm:pt modelId="{03D80BC2-1835-477C-AC4F-968157A01992}" type="pres">
      <dgm:prSet presAssocID="{8C134CF1-C42C-4209-A57F-1BAF5ACF847A}" presName="arrow" presStyleLbl="bgShp" presStyleIdx="0" presStyleCnt="1"/>
      <dgm:spPr>
        <a:solidFill>
          <a:schemeClr val="accent5">
            <a:lumMod val="60000"/>
            <a:lumOff val="40000"/>
          </a:schemeClr>
        </a:solidFill>
      </dgm:spPr>
    </dgm:pt>
    <dgm:pt modelId="{38A7D06D-49FD-47D2-B206-87237DB4BD0E}" type="pres">
      <dgm:prSet presAssocID="{8C134CF1-C42C-4209-A57F-1BAF5ACF847A}" presName="arrowDiagram4" presStyleCnt="0"/>
      <dgm:spPr/>
    </dgm:pt>
    <dgm:pt modelId="{7F24A21A-2B06-4FFC-9C83-B20C9111BCB1}" type="pres">
      <dgm:prSet presAssocID="{163D11CF-4493-4A0C-ABC4-3FFAC038F51D}" presName="bullet4a" presStyleLbl="node1" presStyleIdx="0" presStyleCnt="4"/>
      <dgm:spPr>
        <a:solidFill>
          <a:srgbClr val="002060"/>
        </a:solidFill>
      </dgm:spPr>
    </dgm:pt>
    <dgm:pt modelId="{BEDCEB18-1FB3-4CFE-9107-7F9456088EA6}" type="pres">
      <dgm:prSet presAssocID="{163D11CF-4493-4A0C-ABC4-3FFAC038F51D}" presName="textBox4a" presStyleLbl="revTx" presStyleIdx="0" presStyleCnt="4">
        <dgm:presLayoutVars>
          <dgm:bulletEnabled val="1"/>
        </dgm:presLayoutVars>
      </dgm:prSet>
      <dgm:spPr/>
    </dgm:pt>
    <dgm:pt modelId="{B730BF8D-BA6F-4565-A914-6D3D5A8A0090}" type="pres">
      <dgm:prSet presAssocID="{51A63851-4231-4085-9BFA-7BFCF79753DD}" presName="bullet4b" presStyleLbl="node1" presStyleIdx="1" presStyleCnt="4"/>
      <dgm:spPr>
        <a:solidFill>
          <a:srgbClr val="002060"/>
        </a:solidFill>
      </dgm:spPr>
    </dgm:pt>
    <dgm:pt modelId="{0873B79A-95AC-47E2-88A4-8D1F32CC219A}" type="pres">
      <dgm:prSet presAssocID="{51A63851-4231-4085-9BFA-7BFCF79753DD}" presName="textBox4b" presStyleLbl="revTx" presStyleIdx="1" presStyleCnt="4">
        <dgm:presLayoutVars>
          <dgm:bulletEnabled val="1"/>
        </dgm:presLayoutVars>
      </dgm:prSet>
      <dgm:spPr/>
    </dgm:pt>
    <dgm:pt modelId="{DAB8903F-C200-4A95-8CFF-8837E476166D}" type="pres">
      <dgm:prSet presAssocID="{52205E66-50C1-4061-8751-42A1718D4D31}" presName="bullet4c" presStyleLbl="node1" presStyleIdx="2" presStyleCnt="4"/>
      <dgm:spPr>
        <a:solidFill>
          <a:srgbClr val="002060"/>
        </a:solidFill>
      </dgm:spPr>
    </dgm:pt>
    <dgm:pt modelId="{E2F636FA-DF4F-431E-B455-0E2FEF606E04}" type="pres">
      <dgm:prSet presAssocID="{52205E66-50C1-4061-8751-42A1718D4D31}" presName="textBox4c" presStyleLbl="revTx" presStyleIdx="2" presStyleCnt="4">
        <dgm:presLayoutVars>
          <dgm:bulletEnabled val="1"/>
        </dgm:presLayoutVars>
      </dgm:prSet>
      <dgm:spPr/>
    </dgm:pt>
    <dgm:pt modelId="{69F5B1F4-0AD0-439C-8B12-2AD379145275}" type="pres">
      <dgm:prSet presAssocID="{135934E5-A2B1-45DB-845C-26CDF4B8770D}" presName="bullet4d" presStyleLbl="node1" presStyleIdx="3" presStyleCnt="4" custLinFactNeighborX="-19612" custLinFactNeighborY="7565"/>
      <dgm:spPr>
        <a:solidFill>
          <a:srgbClr val="002060"/>
        </a:solidFill>
      </dgm:spPr>
    </dgm:pt>
    <dgm:pt modelId="{1C55B1F6-D60A-4184-9867-3DEBA5A0F34E}" type="pres">
      <dgm:prSet presAssocID="{135934E5-A2B1-45DB-845C-26CDF4B8770D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55EFC424-90AC-49AB-AC44-8B99C91877B3}" type="presOf" srcId="{52205E66-50C1-4061-8751-42A1718D4D31}" destId="{E2F636FA-DF4F-431E-B455-0E2FEF606E04}" srcOrd="0" destOrd="0" presId="urn:microsoft.com/office/officeart/2005/8/layout/arrow2"/>
    <dgm:cxn modelId="{FE943060-CD71-4D5D-BBE2-729EA08456A4}" type="presOf" srcId="{8C134CF1-C42C-4209-A57F-1BAF5ACF847A}" destId="{C32D30D6-4608-40EF-B2BC-F384512EF2A8}" srcOrd="0" destOrd="0" presId="urn:microsoft.com/office/officeart/2005/8/layout/arrow2"/>
    <dgm:cxn modelId="{4D2CF660-EC57-4A46-A238-07566E9739F2}" type="presOf" srcId="{51A63851-4231-4085-9BFA-7BFCF79753DD}" destId="{0873B79A-95AC-47E2-88A4-8D1F32CC219A}" srcOrd="0" destOrd="0" presId="urn:microsoft.com/office/officeart/2005/8/layout/arrow2"/>
    <dgm:cxn modelId="{C2210644-6B78-495E-8010-BAE15D32D3CF}" type="presOf" srcId="{163D11CF-4493-4A0C-ABC4-3FFAC038F51D}" destId="{BEDCEB18-1FB3-4CFE-9107-7F9456088EA6}" srcOrd="0" destOrd="0" presId="urn:microsoft.com/office/officeart/2005/8/layout/arrow2"/>
    <dgm:cxn modelId="{B8A0DE4A-8565-4805-B76B-CFB2F1BFF8FA}" type="presOf" srcId="{135934E5-A2B1-45DB-845C-26CDF4B8770D}" destId="{1C55B1F6-D60A-4184-9867-3DEBA5A0F34E}" srcOrd="0" destOrd="0" presId="urn:microsoft.com/office/officeart/2005/8/layout/arrow2"/>
    <dgm:cxn modelId="{84E08C98-C1B9-4439-A315-4C9F91E4A80C}" srcId="{8C134CF1-C42C-4209-A57F-1BAF5ACF847A}" destId="{135934E5-A2B1-45DB-845C-26CDF4B8770D}" srcOrd="3" destOrd="0" parTransId="{CC2E416E-6443-40DF-8690-AEEF1FFAD8DF}" sibTransId="{0906C584-C91C-4DD4-92E4-79C0D70FEF78}"/>
    <dgm:cxn modelId="{48D8F5A5-5B7E-43C7-8FFF-AC0073C3B62F}" srcId="{8C134CF1-C42C-4209-A57F-1BAF5ACF847A}" destId="{163D11CF-4493-4A0C-ABC4-3FFAC038F51D}" srcOrd="0" destOrd="0" parTransId="{E9DC9291-BA21-4F72-8EF0-17945AD541CD}" sibTransId="{A7BCF33B-979E-415A-9A62-F71774D6F4D0}"/>
    <dgm:cxn modelId="{181EA1B9-31E6-4315-A09A-8582A6ADEE3B}" srcId="{8C134CF1-C42C-4209-A57F-1BAF5ACF847A}" destId="{52205E66-50C1-4061-8751-42A1718D4D31}" srcOrd="2" destOrd="0" parTransId="{B561858D-9C70-49DA-91B3-B07EF4AF7392}" sibTransId="{723C881D-6146-4E69-AA02-19ADE4580AC1}"/>
    <dgm:cxn modelId="{E1ED3CE7-7D64-4746-ACE6-EA07F7B3E210}" srcId="{8C134CF1-C42C-4209-A57F-1BAF5ACF847A}" destId="{51A63851-4231-4085-9BFA-7BFCF79753DD}" srcOrd="1" destOrd="0" parTransId="{76F9F497-5C33-457E-82F1-E2DC624CB01C}" sibTransId="{B46F93C9-1E54-4471-83B6-E613B15FAF78}"/>
    <dgm:cxn modelId="{9F75F379-22E8-45E6-B342-57DE8D383F44}" type="presParOf" srcId="{C32D30D6-4608-40EF-B2BC-F384512EF2A8}" destId="{03D80BC2-1835-477C-AC4F-968157A01992}" srcOrd="0" destOrd="0" presId="urn:microsoft.com/office/officeart/2005/8/layout/arrow2"/>
    <dgm:cxn modelId="{E44C6F6B-7798-4A9E-B60B-47BA80618B81}" type="presParOf" srcId="{C32D30D6-4608-40EF-B2BC-F384512EF2A8}" destId="{38A7D06D-49FD-47D2-B206-87237DB4BD0E}" srcOrd="1" destOrd="0" presId="urn:microsoft.com/office/officeart/2005/8/layout/arrow2"/>
    <dgm:cxn modelId="{731A3797-967E-48E4-8B66-0046E46D6C6F}" type="presParOf" srcId="{38A7D06D-49FD-47D2-B206-87237DB4BD0E}" destId="{7F24A21A-2B06-4FFC-9C83-B20C9111BCB1}" srcOrd="0" destOrd="0" presId="urn:microsoft.com/office/officeart/2005/8/layout/arrow2"/>
    <dgm:cxn modelId="{FC96F874-4C2F-4680-876B-95E50CFFC729}" type="presParOf" srcId="{38A7D06D-49FD-47D2-B206-87237DB4BD0E}" destId="{BEDCEB18-1FB3-4CFE-9107-7F9456088EA6}" srcOrd="1" destOrd="0" presId="urn:microsoft.com/office/officeart/2005/8/layout/arrow2"/>
    <dgm:cxn modelId="{CDA2879C-3260-49A2-9FFB-A4DEF64E7F6E}" type="presParOf" srcId="{38A7D06D-49FD-47D2-B206-87237DB4BD0E}" destId="{B730BF8D-BA6F-4565-A914-6D3D5A8A0090}" srcOrd="2" destOrd="0" presId="urn:microsoft.com/office/officeart/2005/8/layout/arrow2"/>
    <dgm:cxn modelId="{29809A55-9AF3-4F5A-8E6D-B31AF08B3E4E}" type="presParOf" srcId="{38A7D06D-49FD-47D2-B206-87237DB4BD0E}" destId="{0873B79A-95AC-47E2-88A4-8D1F32CC219A}" srcOrd="3" destOrd="0" presId="urn:microsoft.com/office/officeart/2005/8/layout/arrow2"/>
    <dgm:cxn modelId="{125F508E-6BBE-431F-ACEE-FA55BB8E7007}" type="presParOf" srcId="{38A7D06D-49FD-47D2-B206-87237DB4BD0E}" destId="{DAB8903F-C200-4A95-8CFF-8837E476166D}" srcOrd="4" destOrd="0" presId="urn:microsoft.com/office/officeart/2005/8/layout/arrow2"/>
    <dgm:cxn modelId="{0A6D5B43-BD97-4792-81DD-175ED75B7DBE}" type="presParOf" srcId="{38A7D06D-49FD-47D2-B206-87237DB4BD0E}" destId="{E2F636FA-DF4F-431E-B455-0E2FEF606E04}" srcOrd="5" destOrd="0" presId="urn:microsoft.com/office/officeart/2005/8/layout/arrow2"/>
    <dgm:cxn modelId="{C0D8F921-5C4D-4371-A55C-35CECC66BAD8}" type="presParOf" srcId="{38A7D06D-49FD-47D2-B206-87237DB4BD0E}" destId="{69F5B1F4-0AD0-439C-8B12-2AD379145275}" srcOrd="6" destOrd="0" presId="urn:microsoft.com/office/officeart/2005/8/layout/arrow2"/>
    <dgm:cxn modelId="{D339AFC2-67B4-4BD7-A34E-E70A867D7296}" type="presParOf" srcId="{38A7D06D-49FD-47D2-B206-87237DB4BD0E}" destId="{1C55B1F6-D60A-4184-9867-3DEBA5A0F34E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7E834E-D782-4CFA-8FB2-301E373A51A1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EFC04E-0F67-4971-A33F-5C0CB3DEBDDF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Aceite do gestor local – pactuação  de curto, médio e longo prazo</a:t>
          </a:r>
          <a:endParaRPr lang="en-US"/>
        </a:p>
      </dgm:t>
    </dgm:pt>
    <dgm:pt modelId="{1CD8EC4D-B3C9-4476-8F39-9AB990CB8E46}" type="parTrans" cxnId="{A5AC1B5C-04E9-40F9-85C9-72FB54990EDE}">
      <dgm:prSet/>
      <dgm:spPr/>
      <dgm:t>
        <a:bodyPr/>
        <a:lstStyle/>
        <a:p>
          <a:endParaRPr lang="en-US"/>
        </a:p>
      </dgm:t>
    </dgm:pt>
    <dgm:pt modelId="{F6CDFBF1-C63B-4974-AEA9-36A5F78B7D6D}" type="sibTrans" cxnId="{A5AC1B5C-04E9-40F9-85C9-72FB54990ED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F1D6C87-FC0A-4F62-ACE3-3E551131B365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Estratificação </a:t>
          </a:r>
          <a:r>
            <a:rPr lang="pt-BR" err="1"/>
            <a:t>intramunicipal</a:t>
          </a:r>
          <a:r>
            <a:rPr lang="pt-BR"/>
            <a:t>: entregar finalizada ou desenvolver as capacidades locais</a:t>
          </a:r>
          <a:endParaRPr lang="en-US"/>
        </a:p>
      </dgm:t>
    </dgm:pt>
    <dgm:pt modelId="{2BC62415-2566-4388-8817-C164B548761D}" type="parTrans" cxnId="{88D551EC-EDDE-4222-9596-1B9A61DCBD47}">
      <dgm:prSet/>
      <dgm:spPr/>
      <dgm:t>
        <a:bodyPr/>
        <a:lstStyle/>
        <a:p>
          <a:endParaRPr lang="en-US"/>
        </a:p>
      </dgm:t>
    </dgm:pt>
    <dgm:pt modelId="{2AC1C42D-AC9B-4122-8F7F-201E56A8765C}" type="sibTrans" cxnId="{88D551EC-EDDE-4222-9596-1B9A61DCBD4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3ACF67D-319E-4B23-B484-E860CE7F2ED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err="1"/>
            <a:t>Caracterização</a:t>
          </a:r>
          <a:r>
            <a:rPr lang="en-US"/>
            <a:t> das </a:t>
          </a:r>
          <a:r>
            <a:rPr lang="en-US" err="1"/>
            <a:t>áreas</a:t>
          </a:r>
          <a:r>
            <a:rPr lang="en-US"/>
            <a:t> </a:t>
          </a:r>
          <a:r>
            <a:rPr lang="en-US" err="1"/>
            <a:t>prioritárias</a:t>
          </a:r>
          <a:endParaRPr lang="en-US"/>
        </a:p>
      </dgm:t>
    </dgm:pt>
    <dgm:pt modelId="{B294E4AB-55DB-4720-916C-08560F566AD3}" type="parTrans" cxnId="{6D5888CB-94E7-4D4E-907C-173B14705978}">
      <dgm:prSet/>
      <dgm:spPr/>
      <dgm:t>
        <a:bodyPr/>
        <a:lstStyle/>
        <a:p>
          <a:endParaRPr lang="en-US"/>
        </a:p>
      </dgm:t>
    </dgm:pt>
    <dgm:pt modelId="{A8492779-3EE0-473A-ABC4-DCA1157FBB9C}" type="sibTrans" cxnId="{6D5888CB-94E7-4D4E-907C-173B1470597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6FEAC81-0095-4DCA-86DC-931F80C67A4E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Identificação de criadouros produtivos </a:t>
          </a:r>
          <a:endParaRPr lang="en-US"/>
        </a:p>
      </dgm:t>
    </dgm:pt>
    <dgm:pt modelId="{C3DB5912-439B-4B69-B2F6-7F7862482221}" type="parTrans" cxnId="{174073DC-B856-431C-A20E-1010B61B5CA2}">
      <dgm:prSet/>
      <dgm:spPr/>
      <dgm:t>
        <a:bodyPr/>
        <a:lstStyle/>
        <a:p>
          <a:endParaRPr lang="en-US"/>
        </a:p>
      </dgm:t>
    </dgm:pt>
    <dgm:pt modelId="{4D60E596-DB9A-45B0-BE3A-9495E95823C5}" type="sibTrans" cxnId="{174073DC-B856-431C-A20E-1010B61B5CA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FDEEF66-DEA5-4AC8-BBBC-6E0B281AEDB0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Capacitação</a:t>
          </a:r>
          <a:endParaRPr lang="en-US"/>
        </a:p>
      </dgm:t>
    </dgm:pt>
    <dgm:pt modelId="{724119F1-8CFF-4588-8A95-1F67095F2C97}" type="parTrans" cxnId="{4E72E635-A885-45B8-9DCA-DCB400746A80}">
      <dgm:prSet/>
      <dgm:spPr/>
      <dgm:t>
        <a:bodyPr/>
        <a:lstStyle/>
        <a:p>
          <a:endParaRPr lang="en-US"/>
        </a:p>
      </dgm:t>
    </dgm:pt>
    <dgm:pt modelId="{68D19106-C04A-43E3-BDC9-2F4EB7344F89}" type="sibTrans" cxnId="{4E72E635-A885-45B8-9DCA-DCB400746A8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4F48DFE-E487-4DF4-B3BC-D939F0E76C7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err="1"/>
            <a:t>Integração</a:t>
          </a:r>
          <a:r>
            <a:rPr lang="en-US"/>
            <a:t> ACS e ACE</a:t>
          </a:r>
        </a:p>
      </dgm:t>
    </dgm:pt>
    <dgm:pt modelId="{DB531726-3645-41F6-B176-C960A41CF52B}" type="parTrans" cxnId="{CCF93AE4-A1A9-4490-B766-C4A536B82DD3}">
      <dgm:prSet/>
      <dgm:spPr/>
      <dgm:t>
        <a:bodyPr/>
        <a:lstStyle/>
        <a:p>
          <a:endParaRPr lang="pt-BR"/>
        </a:p>
      </dgm:t>
    </dgm:pt>
    <dgm:pt modelId="{45F84F86-A9F2-4CA4-B1CB-A2ECEDF49839}" type="sibTrans" cxnId="{CCF93AE4-A1A9-4490-B766-C4A536B82DD3}">
      <dgm:prSet/>
      <dgm:spPr/>
      <dgm:t>
        <a:bodyPr/>
        <a:lstStyle/>
        <a:p>
          <a:endParaRPr lang="pt-BR"/>
        </a:p>
      </dgm:t>
    </dgm:pt>
    <dgm:pt modelId="{83E236AF-5AE7-49C7-B71E-416171C34D76}" type="pres">
      <dgm:prSet presAssocID="{807E834E-D782-4CFA-8FB2-301E373A51A1}" presName="root" presStyleCnt="0">
        <dgm:presLayoutVars>
          <dgm:dir/>
          <dgm:resizeHandles val="exact"/>
        </dgm:presLayoutVars>
      </dgm:prSet>
      <dgm:spPr/>
    </dgm:pt>
    <dgm:pt modelId="{D572315B-BD76-4788-934A-6EACBC9B0C88}" type="pres">
      <dgm:prSet presAssocID="{807E834E-D782-4CFA-8FB2-301E373A51A1}" presName="container" presStyleCnt="0">
        <dgm:presLayoutVars>
          <dgm:dir/>
          <dgm:resizeHandles val="exact"/>
        </dgm:presLayoutVars>
      </dgm:prSet>
      <dgm:spPr/>
    </dgm:pt>
    <dgm:pt modelId="{95B94945-7E11-43B0-ACC4-62C14230AA34}" type="pres">
      <dgm:prSet presAssocID="{1CEFC04E-0F67-4971-A33F-5C0CB3DEBDDF}" presName="compNode" presStyleCnt="0"/>
      <dgm:spPr/>
    </dgm:pt>
    <dgm:pt modelId="{3B9B219C-AF60-4CA7-85A9-A934A17EADD9}" type="pres">
      <dgm:prSet presAssocID="{1CEFC04E-0F67-4971-A33F-5C0CB3DEBDDF}" presName="iconBgRect" presStyleLbl="bgShp" presStyleIdx="0" presStyleCnt="6"/>
      <dgm:spPr/>
    </dgm:pt>
    <dgm:pt modelId="{252DC830-90F9-4F0A-A842-CCE50932B0D7}" type="pres">
      <dgm:prSet presAssocID="{1CEFC04E-0F67-4971-A33F-5C0CB3DEBDDF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8FCDB82E-4B24-4844-90F3-FE41E2F43DEB}" type="pres">
      <dgm:prSet presAssocID="{1CEFC04E-0F67-4971-A33F-5C0CB3DEBDDF}" presName="spaceRect" presStyleCnt="0"/>
      <dgm:spPr/>
    </dgm:pt>
    <dgm:pt modelId="{230F6127-1CA5-46C1-92D7-689DB9E0E255}" type="pres">
      <dgm:prSet presAssocID="{1CEFC04E-0F67-4971-A33F-5C0CB3DEBDDF}" presName="textRect" presStyleLbl="revTx" presStyleIdx="0" presStyleCnt="6">
        <dgm:presLayoutVars>
          <dgm:chMax val="1"/>
          <dgm:chPref val="1"/>
        </dgm:presLayoutVars>
      </dgm:prSet>
      <dgm:spPr/>
    </dgm:pt>
    <dgm:pt modelId="{63F43E3B-5D27-4D15-A469-3E18FBC5E4D2}" type="pres">
      <dgm:prSet presAssocID="{F6CDFBF1-C63B-4974-AEA9-36A5F78B7D6D}" presName="sibTrans" presStyleLbl="sibTrans2D1" presStyleIdx="0" presStyleCnt="0"/>
      <dgm:spPr/>
    </dgm:pt>
    <dgm:pt modelId="{C4807DAA-EE3C-40CE-99B8-EB27152B30A0}" type="pres">
      <dgm:prSet presAssocID="{4F1D6C87-FC0A-4F62-ACE3-3E551131B365}" presName="compNode" presStyleCnt="0"/>
      <dgm:spPr/>
    </dgm:pt>
    <dgm:pt modelId="{3E4C5656-626A-4F35-8C06-810BE1286158}" type="pres">
      <dgm:prSet presAssocID="{4F1D6C87-FC0A-4F62-ACE3-3E551131B365}" presName="iconBgRect" presStyleLbl="bgShp" presStyleIdx="1" presStyleCnt="6"/>
      <dgm:spPr/>
    </dgm:pt>
    <dgm:pt modelId="{F2DA32C7-9AE5-46EA-81A4-1DFF5A604875}" type="pres">
      <dgm:prSet presAssocID="{4F1D6C87-FC0A-4F62-ACE3-3E551131B365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cador"/>
        </a:ext>
      </dgm:extLst>
    </dgm:pt>
    <dgm:pt modelId="{FE852B72-E4D9-4746-A2B3-0BA2AF2ED5D9}" type="pres">
      <dgm:prSet presAssocID="{4F1D6C87-FC0A-4F62-ACE3-3E551131B365}" presName="spaceRect" presStyleCnt="0"/>
      <dgm:spPr/>
    </dgm:pt>
    <dgm:pt modelId="{4C192950-C7CD-4ECC-A95F-5CCD2F19BC6C}" type="pres">
      <dgm:prSet presAssocID="{4F1D6C87-FC0A-4F62-ACE3-3E551131B365}" presName="textRect" presStyleLbl="revTx" presStyleIdx="1" presStyleCnt="6">
        <dgm:presLayoutVars>
          <dgm:chMax val="1"/>
          <dgm:chPref val="1"/>
        </dgm:presLayoutVars>
      </dgm:prSet>
      <dgm:spPr/>
    </dgm:pt>
    <dgm:pt modelId="{BE563846-706C-4856-8716-981D722D189D}" type="pres">
      <dgm:prSet presAssocID="{2AC1C42D-AC9B-4122-8F7F-201E56A8765C}" presName="sibTrans" presStyleLbl="sibTrans2D1" presStyleIdx="0" presStyleCnt="0"/>
      <dgm:spPr/>
    </dgm:pt>
    <dgm:pt modelId="{DAFB430F-25E3-46E3-BFF0-091C709D2104}" type="pres">
      <dgm:prSet presAssocID="{33ACF67D-319E-4B23-B484-E860CE7F2ED7}" presName="compNode" presStyleCnt="0"/>
      <dgm:spPr/>
    </dgm:pt>
    <dgm:pt modelId="{E3043FD2-0691-48DD-BE09-ED150E210779}" type="pres">
      <dgm:prSet presAssocID="{33ACF67D-319E-4B23-B484-E860CE7F2ED7}" presName="iconBgRect" presStyleLbl="bgShp" presStyleIdx="2" presStyleCnt="6"/>
      <dgm:spPr/>
    </dgm:pt>
    <dgm:pt modelId="{F68CBA66-BB17-44BB-A639-90986073C3F4}" type="pres">
      <dgm:prSet presAssocID="{33ACF67D-319E-4B23-B484-E860CE7F2ED7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pa com alfinete com preenchimento sólido"/>
        </a:ext>
      </dgm:extLst>
    </dgm:pt>
    <dgm:pt modelId="{B13A806C-CA0E-4F54-9310-9C9FEB9BF398}" type="pres">
      <dgm:prSet presAssocID="{33ACF67D-319E-4B23-B484-E860CE7F2ED7}" presName="spaceRect" presStyleCnt="0"/>
      <dgm:spPr/>
    </dgm:pt>
    <dgm:pt modelId="{FCE7B5B8-F7EB-4A0C-BCE5-662418C40D07}" type="pres">
      <dgm:prSet presAssocID="{33ACF67D-319E-4B23-B484-E860CE7F2ED7}" presName="textRect" presStyleLbl="revTx" presStyleIdx="2" presStyleCnt="6">
        <dgm:presLayoutVars>
          <dgm:chMax val="1"/>
          <dgm:chPref val="1"/>
        </dgm:presLayoutVars>
      </dgm:prSet>
      <dgm:spPr/>
    </dgm:pt>
    <dgm:pt modelId="{DF46D8C2-55CA-4E69-86D7-528CF08C6D24}" type="pres">
      <dgm:prSet presAssocID="{A8492779-3EE0-473A-ABC4-DCA1157FBB9C}" presName="sibTrans" presStyleLbl="sibTrans2D1" presStyleIdx="0" presStyleCnt="0"/>
      <dgm:spPr/>
    </dgm:pt>
    <dgm:pt modelId="{AF08433F-F255-4293-B639-CBACADB796FE}" type="pres">
      <dgm:prSet presAssocID="{F6FEAC81-0095-4DCA-86DC-931F80C67A4E}" presName="compNode" presStyleCnt="0"/>
      <dgm:spPr/>
    </dgm:pt>
    <dgm:pt modelId="{1350A493-B5E4-420D-A38F-4A2CB4BAFF01}" type="pres">
      <dgm:prSet presAssocID="{F6FEAC81-0095-4DCA-86DC-931F80C67A4E}" presName="iconBgRect" presStyleLbl="bgShp" presStyleIdx="3" presStyleCnt="6"/>
      <dgm:spPr/>
    </dgm:pt>
    <dgm:pt modelId="{BBDF4659-CD02-494A-BEDB-4C13D9F00C43}" type="pres">
      <dgm:prSet presAssocID="{F6FEAC81-0095-4DCA-86DC-931F80C67A4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6B56A5C6-32FE-42A6-B1DE-AF09CA543D87}" type="pres">
      <dgm:prSet presAssocID="{F6FEAC81-0095-4DCA-86DC-931F80C67A4E}" presName="spaceRect" presStyleCnt="0"/>
      <dgm:spPr/>
    </dgm:pt>
    <dgm:pt modelId="{0DC42F54-4094-4C5E-B71F-3D0C976E86BE}" type="pres">
      <dgm:prSet presAssocID="{F6FEAC81-0095-4DCA-86DC-931F80C67A4E}" presName="textRect" presStyleLbl="revTx" presStyleIdx="3" presStyleCnt="6">
        <dgm:presLayoutVars>
          <dgm:chMax val="1"/>
          <dgm:chPref val="1"/>
        </dgm:presLayoutVars>
      </dgm:prSet>
      <dgm:spPr/>
    </dgm:pt>
    <dgm:pt modelId="{9BE1F4AF-CC4D-4C41-8A25-52F3D8E376B6}" type="pres">
      <dgm:prSet presAssocID="{4D60E596-DB9A-45B0-BE3A-9495E95823C5}" presName="sibTrans" presStyleLbl="sibTrans2D1" presStyleIdx="0" presStyleCnt="0"/>
      <dgm:spPr/>
    </dgm:pt>
    <dgm:pt modelId="{4C0F1D22-B87A-457C-93FD-A1F6FF5BA650}" type="pres">
      <dgm:prSet presAssocID="{3FDEEF66-DEA5-4AC8-BBBC-6E0B281AEDB0}" presName="compNode" presStyleCnt="0"/>
      <dgm:spPr/>
    </dgm:pt>
    <dgm:pt modelId="{F5E543AA-E594-48E0-BF18-470D4BCC7BDA}" type="pres">
      <dgm:prSet presAssocID="{3FDEEF66-DEA5-4AC8-BBBC-6E0B281AEDB0}" presName="iconBgRect" presStyleLbl="bgShp" presStyleIdx="4" presStyleCnt="6"/>
      <dgm:spPr/>
    </dgm:pt>
    <dgm:pt modelId="{F2DC8C3B-DDC2-4011-8997-C3E884B1DF50}" type="pres">
      <dgm:prSet presAssocID="{3FDEEF66-DEA5-4AC8-BBBC-6E0B281AEDB0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ala de aula estrutura de tópicos"/>
        </a:ext>
      </dgm:extLst>
    </dgm:pt>
    <dgm:pt modelId="{9E1ED5D8-657E-40E1-A96A-7579F754D679}" type="pres">
      <dgm:prSet presAssocID="{3FDEEF66-DEA5-4AC8-BBBC-6E0B281AEDB0}" presName="spaceRect" presStyleCnt="0"/>
      <dgm:spPr/>
    </dgm:pt>
    <dgm:pt modelId="{BA649DA1-3803-45E4-B26C-FDC77C9E5415}" type="pres">
      <dgm:prSet presAssocID="{3FDEEF66-DEA5-4AC8-BBBC-6E0B281AEDB0}" presName="textRect" presStyleLbl="revTx" presStyleIdx="4" presStyleCnt="6">
        <dgm:presLayoutVars>
          <dgm:chMax val="1"/>
          <dgm:chPref val="1"/>
        </dgm:presLayoutVars>
      </dgm:prSet>
      <dgm:spPr/>
    </dgm:pt>
    <dgm:pt modelId="{4D523C5A-22F4-44D0-B40C-275690136E78}" type="pres">
      <dgm:prSet presAssocID="{68D19106-C04A-43E3-BDC9-2F4EB7344F89}" presName="sibTrans" presStyleLbl="sibTrans2D1" presStyleIdx="0" presStyleCnt="0"/>
      <dgm:spPr/>
    </dgm:pt>
    <dgm:pt modelId="{5D59DE37-E6E4-4978-8309-CDD9AA4719D3}" type="pres">
      <dgm:prSet presAssocID="{C4F48DFE-E487-4DF4-B3BC-D939F0E76C79}" presName="compNode" presStyleCnt="0"/>
      <dgm:spPr/>
    </dgm:pt>
    <dgm:pt modelId="{594455F0-C764-42CD-B051-6FA7C395A644}" type="pres">
      <dgm:prSet presAssocID="{C4F48DFE-E487-4DF4-B3BC-D939F0E76C79}" presName="iconBgRect" presStyleLbl="bgShp" presStyleIdx="5" presStyleCnt="6"/>
      <dgm:spPr/>
    </dgm:pt>
    <dgm:pt modelId="{7EC8CA72-A7D9-46DB-9FCD-DA9972A0FCFE}" type="pres">
      <dgm:prSet presAssocID="{C4F48DFE-E487-4DF4-B3BC-D939F0E76C79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inde com preenchimento sólido"/>
        </a:ext>
      </dgm:extLst>
    </dgm:pt>
    <dgm:pt modelId="{2D796B0E-9F19-4BFF-89C1-A891D1F3029C}" type="pres">
      <dgm:prSet presAssocID="{C4F48DFE-E487-4DF4-B3BC-D939F0E76C79}" presName="spaceRect" presStyleCnt="0"/>
      <dgm:spPr/>
    </dgm:pt>
    <dgm:pt modelId="{64FFDA7F-B711-4E98-A625-4C1B244562F1}" type="pres">
      <dgm:prSet presAssocID="{C4F48DFE-E487-4DF4-B3BC-D939F0E76C79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AD78A41E-6D34-4B07-A3F9-D6FF72B4493B}" type="presOf" srcId="{3FDEEF66-DEA5-4AC8-BBBC-6E0B281AEDB0}" destId="{BA649DA1-3803-45E4-B26C-FDC77C9E5415}" srcOrd="0" destOrd="0" presId="urn:microsoft.com/office/officeart/2018/2/layout/IconCircleList"/>
    <dgm:cxn modelId="{7963E732-03EE-46CB-8A34-0AFAB499C9BE}" type="presOf" srcId="{4F1D6C87-FC0A-4F62-ACE3-3E551131B365}" destId="{4C192950-C7CD-4ECC-A95F-5CCD2F19BC6C}" srcOrd="0" destOrd="0" presId="urn:microsoft.com/office/officeart/2018/2/layout/IconCircleList"/>
    <dgm:cxn modelId="{4E72E635-A885-45B8-9DCA-DCB400746A80}" srcId="{807E834E-D782-4CFA-8FB2-301E373A51A1}" destId="{3FDEEF66-DEA5-4AC8-BBBC-6E0B281AEDB0}" srcOrd="4" destOrd="0" parTransId="{724119F1-8CFF-4588-8A95-1F67095F2C97}" sibTransId="{68D19106-C04A-43E3-BDC9-2F4EB7344F89}"/>
    <dgm:cxn modelId="{09A95E5B-B7FC-4915-B8A0-0CC056BC25FB}" type="presOf" srcId="{807E834E-D782-4CFA-8FB2-301E373A51A1}" destId="{83E236AF-5AE7-49C7-B71E-416171C34D76}" srcOrd="0" destOrd="0" presId="urn:microsoft.com/office/officeart/2018/2/layout/IconCircleList"/>
    <dgm:cxn modelId="{A5AC1B5C-04E9-40F9-85C9-72FB54990EDE}" srcId="{807E834E-D782-4CFA-8FB2-301E373A51A1}" destId="{1CEFC04E-0F67-4971-A33F-5C0CB3DEBDDF}" srcOrd="0" destOrd="0" parTransId="{1CD8EC4D-B3C9-4476-8F39-9AB990CB8E46}" sibTransId="{F6CDFBF1-C63B-4974-AEA9-36A5F78B7D6D}"/>
    <dgm:cxn modelId="{00033B43-5128-4B06-8943-EDA13680C48D}" type="presOf" srcId="{4D60E596-DB9A-45B0-BE3A-9495E95823C5}" destId="{9BE1F4AF-CC4D-4C41-8A25-52F3D8E376B6}" srcOrd="0" destOrd="0" presId="urn:microsoft.com/office/officeart/2018/2/layout/IconCircleList"/>
    <dgm:cxn modelId="{875A654E-495B-454F-BE6A-A21E977833A6}" type="presOf" srcId="{68D19106-C04A-43E3-BDC9-2F4EB7344F89}" destId="{4D523C5A-22F4-44D0-B40C-275690136E78}" srcOrd="0" destOrd="0" presId="urn:microsoft.com/office/officeart/2018/2/layout/IconCircleList"/>
    <dgm:cxn modelId="{6B2CB354-1B4F-4864-BD0E-4DF885A0E3EC}" type="presOf" srcId="{A8492779-3EE0-473A-ABC4-DCA1157FBB9C}" destId="{DF46D8C2-55CA-4E69-86D7-528CF08C6D24}" srcOrd="0" destOrd="0" presId="urn:microsoft.com/office/officeart/2018/2/layout/IconCircleList"/>
    <dgm:cxn modelId="{42CF7F8F-B9F4-486B-B355-4D363BBF23A4}" type="presOf" srcId="{F6CDFBF1-C63B-4974-AEA9-36A5F78B7D6D}" destId="{63F43E3B-5D27-4D15-A469-3E18FBC5E4D2}" srcOrd="0" destOrd="0" presId="urn:microsoft.com/office/officeart/2018/2/layout/IconCircleList"/>
    <dgm:cxn modelId="{1AC05597-BAA6-4AF5-8EE7-208F56D6FEFF}" type="presOf" srcId="{33ACF67D-319E-4B23-B484-E860CE7F2ED7}" destId="{FCE7B5B8-F7EB-4A0C-BCE5-662418C40D07}" srcOrd="0" destOrd="0" presId="urn:microsoft.com/office/officeart/2018/2/layout/IconCircleList"/>
    <dgm:cxn modelId="{ACE9729A-9F9F-4038-B65D-D6E6097726BC}" type="presOf" srcId="{1CEFC04E-0F67-4971-A33F-5C0CB3DEBDDF}" destId="{230F6127-1CA5-46C1-92D7-689DB9E0E255}" srcOrd="0" destOrd="0" presId="urn:microsoft.com/office/officeart/2018/2/layout/IconCircleList"/>
    <dgm:cxn modelId="{D9971FA3-272E-4700-BA59-2E17396444B8}" type="presOf" srcId="{C4F48DFE-E487-4DF4-B3BC-D939F0E76C79}" destId="{64FFDA7F-B711-4E98-A625-4C1B244562F1}" srcOrd="0" destOrd="0" presId="urn:microsoft.com/office/officeart/2018/2/layout/IconCircleList"/>
    <dgm:cxn modelId="{819AFAB0-DD13-4113-9782-86527DAAC32D}" type="presOf" srcId="{2AC1C42D-AC9B-4122-8F7F-201E56A8765C}" destId="{BE563846-706C-4856-8716-981D722D189D}" srcOrd="0" destOrd="0" presId="urn:microsoft.com/office/officeart/2018/2/layout/IconCircleList"/>
    <dgm:cxn modelId="{6D5888CB-94E7-4D4E-907C-173B14705978}" srcId="{807E834E-D782-4CFA-8FB2-301E373A51A1}" destId="{33ACF67D-319E-4B23-B484-E860CE7F2ED7}" srcOrd="2" destOrd="0" parTransId="{B294E4AB-55DB-4720-916C-08560F566AD3}" sibTransId="{A8492779-3EE0-473A-ABC4-DCA1157FBB9C}"/>
    <dgm:cxn modelId="{174073DC-B856-431C-A20E-1010B61B5CA2}" srcId="{807E834E-D782-4CFA-8FB2-301E373A51A1}" destId="{F6FEAC81-0095-4DCA-86DC-931F80C67A4E}" srcOrd="3" destOrd="0" parTransId="{C3DB5912-439B-4B69-B2F6-7F7862482221}" sibTransId="{4D60E596-DB9A-45B0-BE3A-9495E95823C5}"/>
    <dgm:cxn modelId="{CCF93AE4-A1A9-4490-B766-C4A536B82DD3}" srcId="{807E834E-D782-4CFA-8FB2-301E373A51A1}" destId="{C4F48DFE-E487-4DF4-B3BC-D939F0E76C79}" srcOrd="5" destOrd="0" parTransId="{DB531726-3645-41F6-B176-C960A41CF52B}" sibTransId="{45F84F86-A9F2-4CA4-B1CB-A2ECEDF49839}"/>
    <dgm:cxn modelId="{88D551EC-EDDE-4222-9596-1B9A61DCBD47}" srcId="{807E834E-D782-4CFA-8FB2-301E373A51A1}" destId="{4F1D6C87-FC0A-4F62-ACE3-3E551131B365}" srcOrd="1" destOrd="0" parTransId="{2BC62415-2566-4388-8817-C164B548761D}" sibTransId="{2AC1C42D-AC9B-4122-8F7F-201E56A8765C}"/>
    <dgm:cxn modelId="{84EFCDF2-6E12-4649-889E-CB451D7B1859}" type="presOf" srcId="{F6FEAC81-0095-4DCA-86DC-931F80C67A4E}" destId="{0DC42F54-4094-4C5E-B71F-3D0C976E86BE}" srcOrd="0" destOrd="0" presId="urn:microsoft.com/office/officeart/2018/2/layout/IconCircleList"/>
    <dgm:cxn modelId="{BABD79E6-251C-40E8-828E-ED62F0B7236C}" type="presParOf" srcId="{83E236AF-5AE7-49C7-B71E-416171C34D76}" destId="{D572315B-BD76-4788-934A-6EACBC9B0C88}" srcOrd="0" destOrd="0" presId="urn:microsoft.com/office/officeart/2018/2/layout/IconCircleList"/>
    <dgm:cxn modelId="{48578482-E5D6-45CA-A4BE-0AB372497ADF}" type="presParOf" srcId="{D572315B-BD76-4788-934A-6EACBC9B0C88}" destId="{95B94945-7E11-43B0-ACC4-62C14230AA34}" srcOrd="0" destOrd="0" presId="urn:microsoft.com/office/officeart/2018/2/layout/IconCircleList"/>
    <dgm:cxn modelId="{00B17B31-30B0-4744-8EE9-634F7558E1F9}" type="presParOf" srcId="{95B94945-7E11-43B0-ACC4-62C14230AA34}" destId="{3B9B219C-AF60-4CA7-85A9-A934A17EADD9}" srcOrd="0" destOrd="0" presId="urn:microsoft.com/office/officeart/2018/2/layout/IconCircleList"/>
    <dgm:cxn modelId="{8D44675B-4CDA-4749-837B-CF2D6DA084B1}" type="presParOf" srcId="{95B94945-7E11-43B0-ACC4-62C14230AA34}" destId="{252DC830-90F9-4F0A-A842-CCE50932B0D7}" srcOrd="1" destOrd="0" presId="urn:microsoft.com/office/officeart/2018/2/layout/IconCircleList"/>
    <dgm:cxn modelId="{94BD93CA-DE19-4D11-9A5D-1A151CE9714F}" type="presParOf" srcId="{95B94945-7E11-43B0-ACC4-62C14230AA34}" destId="{8FCDB82E-4B24-4844-90F3-FE41E2F43DEB}" srcOrd="2" destOrd="0" presId="urn:microsoft.com/office/officeart/2018/2/layout/IconCircleList"/>
    <dgm:cxn modelId="{AED72398-37C5-47B1-AB9A-76861873C465}" type="presParOf" srcId="{95B94945-7E11-43B0-ACC4-62C14230AA34}" destId="{230F6127-1CA5-46C1-92D7-689DB9E0E255}" srcOrd="3" destOrd="0" presId="urn:microsoft.com/office/officeart/2018/2/layout/IconCircleList"/>
    <dgm:cxn modelId="{9EDEBBC1-5F93-442A-ABB6-DFBD4481E1F0}" type="presParOf" srcId="{D572315B-BD76-4788-934A-6EACBC9B0C88}" destId="{63F43E3B-5D27-4D15-A469-3E18FBC5E4D2}" srcOrd="1" destOrd="0" presId="urn:microsoft.com/office/officeart/2018/2/layout/IconCircleList"/>
    <dgm:cxn modelId="{FB3F7776-6C06-418D-8B36-37AED8576E1F}" type="presParOf" srcId="{D572315B-BD76-4788-934A-6EACBC9B0C88}" destId="{C4807DAA-EE3C-40CE-99B8-EB27152B30A0}" srcOrd="2" destOrd="0" presId="urn:microsoft.com/office/officeart/2018/2/layout/IconCircleList"/>
    <dgm:cxn modelId="{E56F38AC-F397-4596-A478-FFFC0D633160}" type="presParOf" srcId="{C4807DAA-EE3C-40CE-99B8-EB27152B30A0}" destId="{3E4C5656-626A-4F35-8C06-810BE1286158}" srcOrd="0" destOrd="0" presId="urn:microsoft.com/office/officeart/2018/2/layout/IconCircleList"/>
    <dgm:cxn modelId="{686B5DD8-2154-4D31-81CF-097A3D3BD77D}" type="presParOf" srcId="{C4807DAA-EE3C-40CE-99B8-EB27152B30A0}" destId="{F2DA32C7-9AE5-46EA-81A4-1DFF5A604875}" srcOrd="1" destOrd="0" presId="urn:microsoft.com/office/officeart/2018/2/layout/IconCircleList"/>
    <dgm:cxn modelId="{65D6C809-9EBD-4F7F-933A-4F6528C62610}" type="presParOf" srcId="{C4807DAA-EE3C-40CE-99B8-EB27152B30A0}" destId="{FE852B72-E4D9-4746-A2B3-0BA2AF2ED5D9}" srcOrd="2" destOrd="0" presId="urn:microsoft.com/office/officeart/2018/2/layout/IconCircleList"/>
    <dgm:cxn modelId="{FAD06674-4655-4219-BEB7-DD55445A2B19}" type="presParOf" srcId="{C4807DAA-EE3C-40CE-99B8-EB27152B30A0}" destId="{4C192950-C7CD-4ECC-A95F-5CCD2F19BC6C}" srcOrd="3" destOrd="0" presId="urn:microsoft.com/office/officeart/2018/2/layout/IconCircleList"/>
    <dgm:cxn modelId="{7E249FF8-6263-43B1-BCD4-2268C0C3668E}" type="presParOf" srcId="{D572315B-BD76-4788-934A-6EACBC9B0C88}" destId="{BE563846-706C-4856-8716-981D722D189D}" srcOrd="3" destOrd="0" presId="urn:microsoft.com/office/officeart/2018/2/layout/IconCircleList"/>
    <dgm:cxn modelId="{CF5A0C4E-1BFA-4871-8916-173F862AE34B}" type="presParOf" srcId="{D572315B-BD76-4788-934A-6EACBC9B0C88}" destId="{DAFB430F-25E3-46E3-BFF0-091C709D2104}" srcOrd="4" destOrd="0" presId="urn:microsoft.com/office/officeart/2018/2/layout/IconCircleList"/>
    <dgm:cxn modelId="{FE61E3CD-E7D9-4792-AA17-7535581507FC}" type="presParOf" srcId="{DAFB430F-25E3-46E3-BFF0-091C709D2104}" destId="{E3043FD2-0691-48DD-BE09-ED150E210779}" srcOrd="0" destOrd="0" presId="urn:microsoft.com/office/officeart/2018/2/layout/IconCircleList"/>
    <dgm:cxn modelId="{4965FB15-8FA7-452E-9B23-23FA43CD6AA3}" type="presParOf" srcId="{DAFB430F-25E3-46E3-BFF0-091C709D2104}" destId="{F68CBA66-BB17-44BB-A639-90986073C3F4}" srcOrd="1" destOrd="0" presId="urn:microsoft.com/office/officeart/2018/2/layout/IconCircleList"/>
    <dgm:cxn modelId="{DD2D49EB-05AD-4026-B29C-FDD8F9BF9ADD}" type="presParOf" srcId="{DAFB430F-25E3-46E3-BFF0-091C709D2104}" destId="{B13A806C-CA0E-4F54-9310-9C9FEB9BF398}" srcOrd="2" destOrd="0" presId="urn:microsoft.com/office/officeart/2018/2/layout/IconCircleList"/>
    <dgm:cxn modelId="{98AF9B25-7498-4252-8479-321C4108CA76}" type="presParOf" srcId="{DAFB430F-25E3-46E3-BFF0-091C709D2104}" destId="{FCE7B5B8-F7EB-4A0C-BCE5-662418C40D07}" srcOrd="3" destOrd="0" presId="urn:microsoft.com/office/officeart/2018/2/layout/IconCircleList"/>
    <dgm:cxn modelId="{0BEBBDCA-DFF3-479F-9BB2-18E95B7977FA}" type="presParOf" srcId="{D572315B-BD76-4788-934A-6EACBC9B0C88}" destId="{DF46D8C2-55CA-4E69-86D7-528CF08C6D24}" srcOrd="5" destOrd="0" presId="urn:microsoft.com/office/officeart/2018/2/layout/IconCircleList"/>
    <dgm:cxn modelId="{64ECCE80-4E07-4EC6-966A-E4AFBA6F0AE9}" type="presParOf" srcId="{D572315B-BD76-4788-934A-6EACBC9B0C88}" destId="{AF08433F-F255-4293-B639-CBACADB796FE}" srcOrd="6" destOrd="0" presId="urn:microsoft.com/office/officeart/2018/2/layout/IconCircleList"/>
    <dgm:cxn modelId="{B5F4CF0C-576D-4A5E-AC10-D8E5587D79DC}" type="presParOf" srcId="{AF08433F-F255-4293-B639-CBACADB796FE}" destId="{1350A493-B5E4-420D-A38F-4A2CB4BAFF01}" srcOrd="0" destOrd="0" presId="urn:microsoft.com/office/officeart/2018/2/layout/IconCircleList"/>
    <dgm:cxn modelId="{3D2DE4BE-C1C5-4919-B118-EF963CF6757E}" type="presParOf" srcId="{AF08433F-F255-4293-B639-CBACADB796FE}" destId="{BBDF4659-CD02-494A-BEDB-4C13D9F00C43}" srcOrd="1" destOrd="0" presId="urn:microsoft.com/office/officeart/2018/2/layout/IconCircleList"/>
    <dgm:cxn modelId="{F7A086C0-BB9D-4655-8FEA-D9B2924602D1}" type="presParOf" srcId="{AF08433F-F255-4293-B639-CBACADB796FE}" destId="{6B56A5C6-32FE-42A6-B1DE-AF09CA543D87}" srcOrd="2" destOrd="0" presId="urn:microsoft.com/office/officeart/2018/2/layout/IconCircleList"/>
    <dgm:cxn modelId="{67E55F62-5D16-439D-967A-9E6A435C9CB5}" type="presParOf" srcId="{AF08433F-F255-4293-B639-CBACADB796FE}" destId="{0DC42F54-4094-4C5E-B71F-3D0C976E86BE}" srcOrd="3" destOrd="0" presId="urn:microsoft.com/office/officeart/2018/2/layout/IconCircleList"/>
    <dgm:cxn modelId="{7F0669AE-92F8-48A7-9FBB-59C5CABCF7B0}" type="presParOf" srcId="{D572315B-BD76-4788-934A-6EACBC9B0C88}" destId="{9BE1F4AF-CC4D-4C41-8A25-52F3D8E376B6}" srcOrd="7" destOrd="0" presId="urn:microsoft.com/office/officeart/2018/2/layout/IconCircleList"/>
    <dgm:cxn modelId="{7DCA76B0-7D54-4CCE-A991-9F1589F21F78}" type="presParOf" srcId="{D572315B-BD76-4788-934A-6EACBC9B0C88}" destId="{4C0F1D22-B87A-457C-93FD-A1F6FF5BA650}" srcOrd="8" destOrd="0" presId="urn:microsoft.com/office/officeart/2018/2/layout/IconCircleList"/>
    <dgm:cxn modelId="{7DA4C970-9E62-4E6B-A231-0297FEDFE1A6}" type="presParOf" srcId="{4C0F1D22-B87A-457C-93FD-A1F6FF5BA650}" destId="{F5E543AA-E594-48E0-BF18-470D4BCC7BDA}" srcOrd="0" destOrd="0" presId="urn:microsoft.com/office/officeart/2018/2/layout/IconCircleList"/>
    <dgm:cxn modelId="{F837992B-A927-4A05-877A-72F04BEAE061}" type="presParOf" srcId="{4C0F1D22-B87A-457C-93FD-A1F6FF5BA650}" destId="{F2DC8C3B-DDC2-4011-8997-C3E884B1DF50}" srcOrd="1" destOrd="0" presId="urn:microsoft.com/office/officeart/2018/2/layout/IconCircleList"/>
    <dgm:cxn modelId="{127344D9-86B5-4A3B-A43A-50F8C2C729BA}" type="presParOf" srcId="{4C0F1D22-B87A-457C-93FD-A1F6FF5BA650}" destId="{9E1ED5D8-657E-40E1-A96A-7579F754D679}" srcOrd="2" destOrd="0" presId="urn:microsoft.com/office/officeart/2018/2/layout/IconCircleList"/>
    <dgm:cxn modelId="{45436982-C817-4E1E-837D-8CA8D691A17E}" type="presParOf" srcId="{4C0F1D22-B87A-457C-93FD-A1F6FF5BA650}" destId="{BA649DA1-3803-45E4-B26C-FDC77C9E5415}" srcOrd="3" destOrd="0" presId="urn:microsoft.com/office/officeart/2018/2/layout/IconCircleList"/>
    <dgm:cxn modelId="{59927405-795F-456A-A24A-A86473F5F00D}" type="presParOf" srcId="{D572315B-BD76-4788-934A-6EACBC9B0C88}" destId="{4D523C5A-22F4-44D0-B40C-275690136E78}" srcOrd="9" destOrd="0" presId="urn:microsoft.com/office/officeart/2018/2/layout/IconCircleList"/>
    <dgm:cxn modelId="{C3E84739-9CDC-4426-8E4F-1DBA0A856317}" type="presParOf" srcId="{D572315B-BD76-4788-934A-6EACBC9B0C88}" destId="{5D59DE37-E6E4-4978-8309-CDD9AA4719D3}" srcOrd="10" destOrd="0" presId="urn:microsoft.com/office/officeart/2018/2/layout/IconCircleList"/>
    <dgm:cxn modelId="{F226B8BC-6F6C-41FA-8EF1-3E00FA54FFE3}" type="presParOf" srcId="{5D59DE37-E6E4-4978-8309-CDD9AA4719D3}" destId="{594455F0-C764-42CD-B051-6FA7C395A644}" srcOrd="0" destOrd="0" presId="urn:microsoft.com/office/officeart/2018/2/layout/IconCircleList"/>
    <dgm:cxn modelId="{51612801-95B1-4420-B8CF-4A4AA32A5B67}" type="presParOf" srcId="{5D59DE37-E6E4-4978-8309-CDD9AA4719D3}" destId="{7EC8CA72-A7D9-46DB-9FCD-DA9972A0FCFE}" srcOrd="1" destOrd="0" presId="urn:microsoft.com/office/officeart/2018/2/layout/IconCircleList"/>
    <dgm:cxn modelId="{C6B06F29-AC25-424A-AB93-41E4AA222D9A}" type="presParOf" srcId="{5D59DE37-E6E4-4978-8309-CDD9AA4719D3}" destId="{2D796B0E-9F19-4BFF-89C1-A891D1F3029C}" srcOrd="2" destOrd="0" presId="urn:microsoft.com/office/officeart/2018/2/layout/IconCircleList"/>
    <dgm:cxn modelId="{A6AC516F-2E15-46DC-AC63-E06673182BD9}" type="presParOf" srcId="{5D59DE37-E6E4-4978-8309-CDD9AA4719D3}" destId="{64FFDA7F-B711-4E98-A625-4C1B244562F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789F6C-CF44-4A17-9CDC-83BEA53B6329}" type="doc">
      <dgm:prSet loTypeId="urn:microsoft.com/office/officeart/2005/8/layout/vList5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E4A24679-3220-4C81-B2A3-C255A4FF22BB}">
      <dgm:prSet phldrT="[Texto]"/>
      <dgm:spPr/>
      <dgm:t>
        <a:bodyPr spcFirstLastPara="0" vert="horz" wrap="square" lIns="452816" tIns="38100" rIns="38100" bIns="38100" numCol="1" spcCol="1270" anchor="ctr" anchorCtr="0"/>
        <a:lstStyle/>
        <a:p>
          <a:pPr algn="ctr">
            <a:buClr>
              <a:srgbClr val="000000"/>
            </a:buClr>
            <a:buSzPts val="1100"/>
            <a:buFont typeface="Arial"/>
            <a:buNone/>
          </a:pPr>
          <a:r>
            <a:rPr lang="pt-BR" b="1" kern="1200" dirty="0">
              <a:solidFill>
                <a:srgbClr val="7030A0"/>
              </a:solidFill>
              <a:latin typeface="Arial" panose="020B0604020202020204" pitchFamily="34" charset="0"/>
              <a:ea typeface="Fira Sans"/>
              <a:cs typeface="Arial" panose="020B0604020202020204" pitchFamily="34" charset="0"/>
            </a:rPr>
            <a:t>Caracterização das áreas prioritárias</a:t>
          </a:r>
        </a:p>
      </dgm:t>
    </dgm:pt>
    <dgm:pt modelId="{62687B9D-DB5F-41CB-A092-F5C93FC20D6D}" type="parTrans" cxnId="{72916F37-2ACD-4C3D-AA5E-A6525449A65A}">
      <dgm:prSet/>
      <dgm:spPr/>
      <dgm:t>
        <a:bodyPr/>
        <a:lstStyle/>
        <a:p>
          <a:endParaRPr lang="pt-BR"/>
        </a:p>
      </dgm:t>
    </dgm:pt>
    <dgm:pt modelId="{02FE08A8-DCB4-4F06-9F02-BAC8D72C0D76}" type="sibTrans" cxnId="{72916F37-2ACD-4C3D-AA5E-A6525449A65A}">
      <dgm:prSet/>
      <dgm:spPr/>
      <dgm:t>
        <a:bodyPr/>
        <a:lstStyle/>
        <a:p>
          <a:endParaRPr lang="pt-BR"/>
        </a:p>
      </dgm:t>
    </dgm:pt>
    <dgm:pt modelId="{EFC90FC4-7A96-4F4C-BEC3-CD72DCF37F36}">
      <dgm:prSet phldrT="[Texto]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" b="1" kern="1200" dirty="0">
              <a:solidFill>
                <a:srgbClr val="7030A0"/>
              </a:solidFill>
              <a:latin typeface="Arial" panose="020B0604020202020204" pitchFamily="34" charset="0"/>
              <a:ea typeface="Fira Sans"/>
              <a:cs typeface="Arial" panose="020B0604020202020204" pitchFamily="34" charset="0"/>
              <a:sym typeface="Fira Sans"/>
            </a:rPr>
            <a:t>    Borrifação </a:t>
          </a:r>
          <a:r>
            <a:rPr lang="pt-BR" b="1" kern="1200" dirty="0">
              <a:solidFill>
                <a:srgbClr val="7030A0"/>
              </a:solidFill>
              <a:latin typeface="Arial" panose="020B0604020202020204" pitchFamily="34" charset="0"/>
              <a:ea typeface="Fira Sans"/>
              <a:cs typeface="Arial" panose="020B0604020202020204" pitchFamily="34" charset="0"/>
              <a:sym typeface="Fira Sans"/>
            </a:rPr>
            <a:t>Residual        </a:t>
          </a:r>
          <a:r>
            <a:rPr lang="pt-BR" b="1" kern="1200" dirty="0" err="1">
              <a:solidFill>
                <a:srgbClr val="7030A0"/>
              </a:solidFill>
              <a:latin typeface="Arial" panose="020B0604020202020204" pitchFamily="34" charset="0"/>
              <a:ea typeface="Fira Sans"/>
              <a:cs typeface="Arial" panose="020B0604020202020204" pitchFamily="34" charset="0"/>
              <a:sym typeface="Fira Sans"/>
            </a:rPr>
            <a:t>Intradomicilar</a:t>
          </a:r>
          <a:endParaRPr lang="pt-BR" kern="1200" dirty="0">
            <a:solidFill>
              <a:srgbClr val="7030A0"/>
            </a:solidFill>
          </a:endParaRPr>
        </a:p>
      </dgm:t>
    </dgm:pt>
    <dgm:pt modelId="{DADAFC93-AFA2-41AC-97C6-D9A7D1E59410}" type="parTrans" cxnId="{1B0E4CF3-CCD6-4055-B3F4-60B0D761BFC8}">
      <dgm:prSet/>
      <dgm:spPr/>
      <dgm:t>
        <a:bodyPr/>
        <a:lstStyle/>
        <a:p>
          <a:endParaRPr lang="pt-BR"/>
        </a:p>
      </dgm:t>
    </dgm:pt>
    <dgm:pt modelId="{2CB48E63-8C46-420B-82F7-17B30B6C0DF8}" type="sibTrans" cxnId="{1B0E4CF3-CCD6-4055-B3F4-60B0D761BFC8}">
      <dgm:prSet/>
      <dgm:spPr/>
      <dgm:t>
        <a:bodyPr/>
        <a:lstStyle/>
        <a:p>
          <a:endParaRPr lang="pt-BR"/>
        </a:p>
      </dgm:t>
    </dgm:pt>
    <dgm:pt modelId="{9EC9ED61-DDD4-453E-8D6D-50F7F0D0946E}">
      <dgm:prSet phldrT="[Texto]"/>
      <dgm:spPr/>
      <dgm:t>
        <a:bodyPr/>
        <a:lstStyle/>
        <a:p>
          <a:pPr algn="ctr">
            <a:buClr>
              <a:srgbClr val="000000"/>
            </a:buClr>
            <a:buSzPts val="1100"/>
            <a:buFont typeface="Arial"/>
            <a:buNone/>
          </a:pPr>
          <a:r>
            <a:rPr lang="pt-BR" b="1" dirty="0">
              <a:solidFill>
                <a:srgbClr val="7030A0"/>
              </a:solidFill>
              <a:latin typeface="Arial" panose="020B0604020202020204" pitchFamily="34" charset="0"/>
              <a:ea typeface="Fira Sans"/>
              <a:cs typeface="Arial" panose="020B0604020202020204" pitchFamily="34" charset="0"/>
              <a:sym typeface="Fira Sans"/>
            </a:rPr>
            <a:t>Estações disseminadoras</a:t>
          </a:r>
          <a:endParaRPr lang="pt-BR" dirty="0">
            <a:solidFill>
              <a:srgbClr val="7030A0"/>
            </a:solidFill>
          </a:endParaRPr>
        </a:p>
      </dgm:t>
    </dgm:pt>
    <dgm:pt modelId="{A1A037EB-4102-4084-9553-8882F50E0DF2}" type="parTrans" cxnId="{5E9815DF-ADA6-41B7-A9F0-EF5BCD0AE941}">
      <dgm:prSet/>
      <dgm:spPr/>
      <dgm:t>
        <a:bodyPr/>
        <a:lstStyle/>
        <a:p>
          <a:endParaRPr lang="pt-BR"/>
        </a:p>
      </dgm:t>
    </dgm:pt>
    <dgm:pt modelId="{554C6E88-92BA-4BD4-BECA-AF738A45331A}" type="sibTrans" cxnId="{5E9815DF-ADA6-41B7-A9F0-EF5BCD0AE941}">
      <dgm:prSet/>
      <dgm:spPr/>
      <dgm:t>
        <a:bodyPr/>
        <a:lstStyle/>
        <a:p>
          <a:endParaRPr lang="pt-BR"/>
        </a:p>
      </dgm:t>
    </dgm:pt>
    <dgm:pt modelId="{57217E7C-9305-4A30-AED5-949999920C48}">
      <dgm:prSet/>
      <dgm:spPr/>
      <dgm:t>
        <a:bodyPr/>
        <a:lstStyle/>
        <a:p>
          <a:r>
            <a:rPr lang="pt-BR" b="1" dirty="0">
              <a:solidFill>
                <a:srgbClr val="7030A0"/>
              </a:solidFill>
            </a:rPr>
            <a:t>   Inseto estéril</a:t>
          </a:r>
        </a:p>
      </dgm:t>
    </dgm:pt>
    <dgm:pt modelId="{FEFA53D4-2240-416C-8430-5F575B4FEE3B}" type="parTrans" cxnId="{5D17DB1F-3CB5-4BC7-90A2-A3C6795CA839}">
      <dgm:prSet/>
      <dgm:spPr/>
      <dgm:t>
        <a:bodyPr/>
        <a:lstStyle/>
        <a:p>
          <a:endParaRPr lang="pt-BR"/>
        </a:p>
      </dgm:t>
    </dgm:pt>
    <dgm:pt modelId="{E5ADBED7-4F7B-423C-85A1-4BA50BAAAD7A}" type="sibTrans" cxnId="{5D17DB1F-3CB5-4BC7-90A2-A3C6795CA839}">
      <dgm:prSet/>
      <dgm:spPr/>
      <dgm:t>
        <a:bodyPr/>
        <a:lstStyle/>
        <a:p>
          <a:endParaRPr lang="pt-BR"/>
        </a:p>
      </dgm:t>
    </dgm:pt>
    <dgm:pt modelId="{32F9F8F1-24E7-4857-9198-85205DC0CBD0}">
      <dgm:prSet/>
      <dgm:spPr/>
      <dgm:t>
        <a:bodyPr/>
        <a:lstStyle/>
        <a:p>
          <a:r>
            <a:rPr lang="pt-BR" b="1" dirty="0">
              <a:solidFill>
                <a:srgbClr val="7030A0"/>
              </a:solidFill>
              <a:latin typeface="Arial" panose="020B0604020202020204" pitchFamily="34" charset="0"/>
              <a:ea typeface="Fira Sans"/>
              <a:cs typeface="Arial" panose="020B0604020202020204" pitchFamily="34" charset="0"/>
              <a:sym typeface="Fira Sans"/>
            </a:rPr>
            <a:t>   </a:t>
          </a:r>
          <a:r>
            <a:rPr lang="pt-BR" b="1" dirty="0" err="1">
              <a:solidFill>
                <a:srgbClr val="7030A0"/>
              </a:solidFill>
              <a:latin typeface="Arial" panose="020B0604020202020204" pitchFamily="34" charset="0"/>
              <a:ea typeface="Fira Sans"/>
              <a:cs typeface="Arial" panose="020B0604020202020204" pitchFamily="34" charset="0"/>
              <a:sym typeface="Fira Sans"/>
            </a:rPr>
            <a:t>Wolbachia</a:t>
          </a:r>
          <a:r>
            <a:rPr lang="pt-BR" b="1" dirty="0">
              <a:solidFill>
                <a:srgbClr val="7030A0"/>
              </a:solidFill>
              <a:latin typeface="Arial" panose="020B0604020202020204" pitchFamily="34" charset="0"/>
              <a:ea typeface="Fira Sans"/>
              <a:cs typeface="Arial" panose="020B0604020202020204" pitchFamily="34" charset="0"/>
              <a:sym typeface="Fira Sans"/>
            </a:rPr>
            <a:t> </a:t>
          </a:r>
        </a:p>
      </dgm:t>
    </dgm:pt>
    <dgm:pt modelId="{70FC913C-A9F6-4C8B-884F-0F57F7DE6568}" type="parTrans" cxnId="{C32E35DD-57FB-4EF4-B32A-5848507227CB}">
      <dgm:prSet/>
      <dgm:spPr/>
      <dgm:t>
        <a:bodyPr/>
        <a:lstStyle/>
        <a:p>
          <a:endParaRPr lang="pt-BR"/>
        </a:p>
      </dgm:t>
    </dgm:pt>
    <dgm:pt modelId="{49534D72-246C-446E-B8E5-F8A8BE6666BA}" type="sibTrans" cxnId="{C32E35DD-57FB-4EF4-B32A-5848507227CB}">
      <dgm:prSet/>
      <dgm:spPr/>
      <dgm:t>
        <a:bodyPr/>
        <a:lstStyle/>
        <a:p>
          <a:endParaRPr lang="pt-BR"/>
        </a:p>
      </dgm:t>
    </dgm:pt>
    <dgm:pt modelId="{883F4946-B4B4-4C2C-855D-C5F91D54D1FB}">
      <dgm:prSet custT="1"/>
      <dgm:spPr>
        <a:gradFill rotWithShape="0">
          <a:gsLst>
            <a:gs pos="2000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 spcFirstLastPara="0" vert="horz" wrap="square" lIns="452816" tIns="38100" rIns="38100" bIns="38100" numCol="1" spcCol="1270" anchor="ctr" anchorCtr="0"/>
        <a:lstStyle/>
        <a:p>
          <a:pPr marL="0" lvl="0" indent="0" defTabSz="666750"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pt-BR" sz="2100" b="1" kern="1200" dirty="0">
              <a:solidFill>
                <a:srgbClr val="7030A0"/>
              </a:solidFill>
              <a:latin typeface="Arial" panose="020B0604020202020204" pitchFamily="34" charset="0"/>
              <a:ea typeface="Fira Sans"/>
              <a:cs typeface="Arial" panose="020B0604020202020204" pitchFamily="34" charset="0"/>
            </a:rPr>
            <a:t>Estratificação de risco</a:t>
          </a:r>
        </a:p>
      </dgm:t>
    </dgm:pt>
    <dgm:pt modelId="{9C9E71A4-7569-40CB-8E2B-0FE23C86A65A}" type="parTrans" cxnId="{2163697A-A025-4A56-A8C8-829E3176060F}">
      <dgm:prSet/>
      <dgm:spPr/>
      <dgm:t>
        <a:bodyPr/>
        <a:lstStyle/>
        <a:p>
          <a:endParaRPr lang="pt-BR"/>
        </a:p>
      </dgm:t>
    </dgm:pt>
    <dgm:pt modelId="{909939F9-371D-4585-B31A-0D15EA6A38F2}" type="sibTrans" cxnId="{2163697A-A025-4A56-A8C8-829E3176060F}">
      <dgm:prSet/>
      <dgm:spPr/>
      <dgm:t>
        <a:bodyPr/>
        <a:lstStyle/>
        <a:p>
          <a:endParaRPr lang="pt-BR"/>
        </a:p>
      </dgm:t>
    </dgm:pt>
    <dgm:pt modelId="{46753004-3B8C-4CB0-8C7A-4B19296A20B3}">
      <dgm:prSet/>
      <dgm:spPr/>
      <dgm:t>
        <a:bodyPr spcFirstLastPara="0" vert="horz" wrap="square" lIns="452816" tIns="38100" rIns="38100" bIns="38100" numCol="1" spcCol="1270" anchor="ctr" anchorCtr="0"/>
        <a:lstStyle/>
        <a:p>
          <a:r>
            <a:rPr lang="pt-BR" b="1" kern="1200" dirty="0">
              <a:solidFill>
                <a:srgbClr val="7030A0"/>
              </a:solidFill>
              <a:latin typeface="Arial" panose="020B0604020202020204" pitchFamily="34" charset="0"/>
              <a:ea typeface="Fira Sans"/>
              <a:cs typeface="Arial" panose="020B0604020202020204" pitchFamily="34" charset="0"/>
            </a:rPr>
            <a:t>Mobilização</a:t>
          </a:r>
          <a:r>
            <a:rPr lang="pt-BR" kern="1200" dirty="0">
              <a:solidFill>
                <a:srgbClr val="7030A0"/>
              </a:solidFill>
            </a:rPr>
            <a:t> </a:t>
          </a:r>
          <a:r>
            <a:rPr lang="pt-BR" b="1" kern="1200" dirty="0">
              <a:solidFill>
                <a:srgbClr val="7030A0"/>
              </a:solidFill>
              <a:latin typeface="Arial" panose="020B0604020202020204" pitchFamily="34" charset="0"/>
              <a:ea typeface="Fira Sans"/>
              <a:cs typeface="Arial" panose="020B0604020202020204" pitchFamily="34" charset="0"/>
            </a:rPr>
            <a:t>popular</a:t>
          </a:r>
        </a:p>
      </dgm:t>
    </dgm:pt>
    <dgm:pt modelId="{94E43CBF-884A-4356-8455-104868D38FAB}" type="parTrans" cxnId="{F6241845-1C3E-487C-903E-E5E341B82DD1}">
      <dgm:prSet/>
      <dgm:spPr/>
      <dgm:t>
        <a:bodyPr/>
        <a:lstStyle/>
        <a:p>
          <a:endParaRPr lang="pt-BR"/>
        </a:p>
      </dgm:t>
    </dgm:pt>
    <dgm:pt modelId="{2A320566-E6D6-47FE-B357-EC572E3A3E86}" type="sibTrans" cxnId="{F6241845-1C3E-487C-903E-E5E341B82DD1}">
      <dgm:prSet/>
      <dgm:spPr/>
      <dgm:t>
        <a:bodyPr/>
        <a:lstStyle/>
        <a:p>
          <a:endParaRPr lang="pt-BR"/>
        </a:p>
      </dgm:t>
    </dgm:pt>
    <dgm:pt modelId="{6AD5EEE9-831A-499C-B1D6-D654E723A3C6}" type="pres">
      <dgm:prSet presAssocID="{7E789F6C-CF44-4A17-9CDC-83BEA53B6329}" presName="Name0" presStyleCnt="0">
        <dgm:presLayoutVars>
          <dgm:dir/>
          <dgm:animLvl val="lvl"/>
          <dgm:resizeHandles val="exact"/>
        </dgm:presLayoutVars>
      </dgm:prSet>
      <dgm:spPr/>
    </dgm:pt>
    <dgm:pt modelId="{D10D435B-D76A-4C5C-A085-1498F3721C8E}" type="pres">
      <dgm:prSet presAssocID="{883F4946-B4B4-4C2C-855D-C5F91D54D1FB}" presName="linNode" presStyleCnt="0"/>
      <dgm:spPr/>
    </dgm:pt>
    <dgm:pt modelId="{A1B16C44-E8CE-4570-A307-D63C76D31394}" type="pres">
      <dgm:prSet presAssocID="{883F4946-B4B4-4C2C-855D-C5F91D54D1FB}" presName="parentText" presStyleLbl="node1" presStyleIdx="0" presStyleCnt="7" custScaleX="266943" custScaleY="103211">
        <dgm:presLayoutVars>
          <dgm:chMax val="1"/>
          <dgm:bulletEnabled val="1"/>
        </dgm:presLayoutVars>
      </dgm:prSet>
      <dgm:spPr/>
    </dgm:pt>
    <dgm:pt modelId="{53C01F13-CE2D-459F-92CB-3F88890174AD}" type="pres">
      <dgm:prSet presAssocID="{909939F9-371D-4585-B31A-0D15EA6A38F2}" presName="sp" presStyleCnt="0"/>
      <dgm:spPr/>
    </dgm:pt>
    <dgm:pt modelId="{27D41EA8-DC41-44BB-B71D-CB41D521C208}" type="pres">
      <dgm:prSet presAssocID="{E4A24679-3220-4C81-B2A3-C255A4FF22BB}" presName="linNode" presStyleCnt="0"/>
      <dgm:spPr/>
    </dgm:pt>
    <dgm:pt modelId="{6C923FB8-CDFB-47C9-876D-B666236CF4FF}" type="pres">
      <dgm:prSet presAssocID="{E4A24679-3220-4C81-B2A3-C255A4FF22BB}" presName="parentText" presStyleLbl="node1" presStyleIdx="1" presStyleCnt="7" custScaleX="267204" custScaleY="103768">
        <dgm:presLayoutVars>
          <dgm:chMax val="1"/>
          <dgm:bulletEnabled val="1"/>
        </dgm:presLayoutVars>
      </dgm:prSet>
      <dgm:spPr/>
    </dgm:pt>
    <dgm:pt modelId="{E6DB5DD8-4061-40DE-9A59-456BCAFA6B3A}" type="pres">
      <dgm:prSet presAssocID="{02FE08A8-DCB4-4F06-9F02-BAC8D72C0D76}" presName="sp" presStyleCnt="0"/>
      <dgm:spPr/>
    </dgm:pt>
    <dgm:pt modelId="{EB35BD65-C618-4CC2-94AA-1CF0D2658292}" type="pres">
      <dgm:prSet presAssocID="{46753004-3B8C-4CB0-8C7A-4B19296A20B3}" presName="linNode" presStyleCnt="0"/>
      <dgm:spPr/>
    </dgm:pt>
    <dgm:pt modelId="{B60C58B9-2BAE-40A7-9F39-EEF7F6761936}" type="pres">
      <dgm:prSet presAssocID="{46753004-3B8C-4CB0-8C7A-4B19296A20B3}" presName="parentText" presStyleLbl="node1" presStyleIdx="2" presStyleCnt="7" custScaleX="267204" custScaleY="104332">
        <dgm:presLayoutVars>
          <dgm:chMax val="1"/>
          <dgm:bulletEnabled val="1"/>
        </dgm:presLayoutVars>
      </dgm:prSet>
      <dgm:spPr/>
    </dgm:pt>
    <dgm:pt modelId="{7FCB28D3-43F2-4480-87E4-232157C2D635}" type="pres">
      <dgm:prSet presAssocID="{2A320566-E6D6-47FE-B357-EC572E3A3E86}" presName="sp" presStyleCnt="0"/>
      <dgm:spPr/>
    </dgm:pt>
    <dgm:pt modelId="{73D5697D-F97A-4560-9D6B-DBCD40B164BD}" type="pres">
      <dgm:prSet presAssocID="{EFC90FC4-7A96-4F4C-BEC3-CD72DCF37F36}" presName="linNode" presStyleCnt="0"/>
      <dgm:spPr/>
    </dgm:pt>
    <dgm:pt modelId="{E6C8D13E-90CF-4573-AC08-4CB943DD5B60}" type="pres">
      <dgm:prSet presAssocID="{EFC90FC4-7A96-4F4C-BEC3-CD72DCF37F36}" presName="parentText" presStyleLbl="node1" presStyleIdx="3" presStyleCnt="7" custScaleX="267204" custScaleY="109698">
        <dgm:presLayoutVars>
          <dgm:chMax val="1"/>
          <dgm:bulletEnabled val="1"/>
        </dgm:presLayoutVars>
      </dgm:prSet>
      <dgm:spPr/>
    </dgm:pt>
    <dgm:pt modelId="{747FDA96-B6AA-488E-91E8-280A545C7D46}" type="pres">
      <dgm:prSet presAssocID="{2CB48E63-8C46-420B-82F7-17B30B6C0DF8}" presName="sp" presStyleCnt="0"/>
      <dgm:spPr/>
    </dgm:pt>
    <dgm:pt modelId="{E20E6C48-5814-4BAE-B834-27A7B431870D}" type="pres">
      <dgm:prSet presAssocID="{9EC9ED61-DDD4-453E-8D6D-50F7F0D0946E}" presName="linNode" presStyleCnt="0"/>
      <dgm:spPr/>
    </dgm:pt>
    <dgm:pt modelId="{5CE683EE-6A82-4C00-BB42-D57F101E1F5A}" type="pres">
      <dgm:prSet presAssocID="{9EC9ED61-DDD4-453E-8D6D-50F7F0D0946E}" presName="parentText" presStyleLbl="node1" presStyleIdx="4" presStyleCnt="7" custScaleX="267204" custScaleY="109698">
        <dgm:presLayoutVars>
          <dgm:chMax val="1"/>
          <dgm:bulletEnabled val="1"/>
        </dgm:presLayoutVars>
      </dgm:prSet>
      <dgm:spPr/>
    </dgm:pt>
    <dgm:pt modelId="{EAD02EC8-BB7F-4F03-825C-02DA05BB5654}" type="pres">
      <dgm:prSet presAssocID="{554C6E88-92BA-4BD4-BECA-AF738A45331A}" presName="sp" presStyleCnt="0"/>
      <dgm:spPr/>
    </dgm:pt>
    <dgm:pt modelId="{F65D7EB1-3DB1-4ED3-8217-D3C4EF4F2EBE}" type="pres">
      <dgm:prSet presAssocID="{32F9F8F1-24E7-4857-9198-85205DC0CBD0}" presName="linNode" presStyleCnt="0"/>
      <dgm:spPr/>
    </dgm:pt>
    <dgm:pt modelId="{91ABE1D6-77FC-4C76-82F9-3815EE5D55E7}" type="pres">
      <dgm:prSet presAssocID="{32F9F8F1-24E7-4857-9198-85205DC0CBD0}" presName="parentText" presStyleLbl="node1" presStyleIdx="5" presStyleCnt="7" custScaleX="267204" custScaleY="109698">
        <dgm:presLayoutVars>
          <dgm:chMax val="1"/>
          <dgm:bulletEnabled val="1"/>
        </dgm:presLayoutVars>
      </dgm:prSet>
      <dgm:spPr/>
    </dgm:pt>
    <dgm:pt modelId="{9849E992-0555-4AE7-9809-CF0A2F78FA47}" type="pres">
      <dgm:prSet presAssocID="{49534D72-246C-446E-B8E5-F8A8BE6666BA}" presName="sp" presStyleCnt="0"/>
      <dgm:spPr/>
    </dgm:pt>
    <dgm:pt modelId="{23B9C57E-2CA2-4AED-8717-BDF598CECDC3}" type="pres">
      <dgm:prSet presAssocID="{57217E7C-9305-4A30-AED5-949999920C48}" presName="linNode" presStyleCnt="0"/>
      <dgm:spPr/>
    </dgm:pt>
    <dgm:pt modelId="{05871E46-499B-4CAB-917C-5B8791CA86B0}" type="pres">
      <dgm:prSet presAssocID="{57217E7C-9305-4A30-AED5-949999920C48}" presName="parentText" presStyleLbl="node1" presStyleIdx="6" presStyleCnt="7" custScaleX="266943" custScaleY="109698">
        <dgm:presLayoutVars>
          <dgm:chMax val="1"/>
          <dgm:bulletEnabled val="1"/>
        </dgm:presLayoutVars>
      </dgm:prSet>
      <dgm:spPr/>
    </dgm:pt>
  </dgm:ptLst>
  <dgm:cxnLst>
    <dgm:cxn modelId="{49E17505-92A1-4BCD-B53B-AE2FAC9F74ED}" type="presOf" srcId="{883F4946-B4B4-4C2C-855D-C5F91D54D1FB}" destId="{A1B16C44-E8CE-4570-A307-D63C76D31394}" srcOrd="0" destOrd="0" presId="urn:microsoft.com/office/officeart/2005/8/layout/vList5"/>
    <dgm:cxn modelId="{925C660F-E9CC-4639-A6EE-E08B2296C921}" type="presOf" srcId="{EFC90FC4-7A96-4F4C-BEC3-CD72DCF37F36}" destId="{E6C8D13E-90CF-4573-AC08-4CB943DD5B60}" srcOrd="0" destOrd="0" presId="urn:microsoft.com/office/officeart/2005/8/layout/vList5"/>
    <dgm:cxn modelId="{5D17DB1F-3CB5-4BC7-90A2-A3C6795CA839}" srcId="{7E789F6C-CF44-4A17-9CDC-83BEA53B6329}" destId="{57217E7C-9305-4A30-AED5-949999920C48}" srcOrd="6" destOrd="0" parTransId="{FEFA53D4-2240-416C-8430-5F575B4FEE3B}" sibTransId="{E5ADBED7-4F7B-423C-85A1-4BA50BAAAD7A}"/>
    <dgm:cxn modelId="{3201912B-DE48-4755-92F7-0D50815470D7}" type="presOf" srcId="{57217E7C-9305-4A30-AED5-949999920C48}" destId="{05871E46-499B-4CAB-917C-5B8791CA86B0}" srcOrd="0" destOrd="0" presId="urn:microsoft.com/office/officeart/2005/8/layout/vList5"/>
    <dgm:cxn modelId="{78259E33-2240-4F18-8F04-3943A04FD911}" type="presOf" srcId="{7E789F6C-CF44-4A17-9CDC-83BEA53B6329}" destId="{6AD5EEE9-831A-499C-B1D6-D654E723A3C6}" srcOrd="0" destOrd="0" presId="urn:microsoft.com/office/officeart/2005/8/layout/vList5"/>
    <dgm:cxn modelId="{72916F37-2ACD-4C3D-AA5E-A6525449A65A}" srcId="{7E789F6C-CF44-4A17-9CDC-83BEA53B6329}" destId="{E4A24679-3220-4C81-B2A3-C255A4FF22BB}" srcOrd="1" destOrd="0" parTransId="{62687B9D-DB5F-41CB-A092-F5C93FC20D6D}" sibTransId="{02FE08A8-DCB4-4F06-9F02-BAC8D72C0D76}"/>
    <dgm:cxn modelId="{EFCE9760-1E09-45FE-9BB2-78806F4F8BFF}" type="presOf" srcId="{E4A24679-3220-4C81-B2A3-C255A4FF22BB}" destId="{6C923FB8-CDFB-47C9-876D-B666236CF4FF}" srcOrd="0" destOrd="0" presId="urn:microsoft.com/office/officeart/2005/8/layout/vList5"/>
    <dgm:cxn modelId="{F6241845-1C3E-487C-903E-E5E341B82DD1}" srcId="{7E789F6C-CF44-4A17-9CDC-83BEA53B6329}" destId="{46753004-3B8C-4CB0-8C7A-4B19296A20B3}" srcOrd="2" destOrd="0" parTransId="{94E43CBF-884A-4356-8455-104868D38FAB}" sibTransId="{2A320566-E6D6-47FE-B357-EC572E3A3E86}"/>
    <dgm:cxn modelId="{2163697A-A025-4A56-A8C8-829E3176060F}" srcId="{7E789F6C-CF44-4A17-9CDC-83BEA53B6329}" destId="{883F4946-B4B4-4C2C-855D-C5F91D54D1FB}" srcOrd="0" destOrd="0" parTransId="{9C9E71A4-7569-40CB-8E2B-0FE23C86A65A}" sibTransId="{909939F9-371D-4585-B31A-0D15EA6A38F2}"/>
    <dgm:cxn modelId="{37058F8A-2B41-4161-BE3C-063619BF632C}" type="presOf" srcId="{32F9F8F1-24E7-4857-9198-85205DC0CBD0}" destId="{91ABE1D6-77FC-4C76-82F9-3815EE5D55E7}" srcOrd="0" destOrd="0" presId="urn:microsoft.com/office/officeart/2005/8/layout/vList5"/>
    <dgm:cxn modelId="{6C9167C7-687F-4E2D-8FE5-E652C12F80F7}" type="presOf" srcId="{46753004-3B8C-4CB0-8C7A-4B19296A20B3}" destId="{B60C58B9-2BAE-40A7-9F39-EEF7F6761936}" srcOrd="0" destOrd="0" presId="urn:microsoft.com/office/officeart/2005/8/layout/vList5"/>
    <dgm:cxn modelId="{47684BCC-4AA4-4EFB-A32A-57369FBEE6B1}" type="presOf" srcId="{9EC9ED61-DDD4-453E-8D6D-50F7F0D0946E}" destId="{5CE683EE-6A82-4C00-BB42-D57F101E1F5A}" srcOrd="0" destOrd="0" presId="urn:microsoft.com/office/officeart/2005/8/layout/vList5"/>
    <dgm:cxn modelId="{C32E35DD-57FB-4EF4-B32A-5848507227CB}" srcId="{7E789F6C-CF44-4A17-9CDC-83BEA53B6329}" destId="{32F9F8F1-24E7-4857-9198-85205DC0CBD0}" srcOrd="5" destOrd="0" parTransId="{70FC913C-A9F6-4C8B-884F-0F57F7DE6568}" sibTransId="{49534D72-246C-446E-B8E5-F8A8BE6666BA}"/>
    <dgm:cxn modelId="{5E9815DF-ADA6-41B7-A9F0-EF5BCD0AE941}" srcId="{7E789F6C-CF44-4A17-9CDC-83BEA53B6329}" destId="{9EC9ED61-DDD4-453E-8D6D-50F7F0D0946E}" srcOrd="4" destOrd="0" parTransId="{A1A037EB-4102-4084-9553-8882F50E0DF2}" sibTransId="{554C6E88-92BA-4BD4-BECA-AF738A45331A}"/>
    <dgm:cxn modelId="{1B0E4CF3-CCD6-4055-B3F4-60B0D761BFC8}" srcId="{7E789F6C-CF44-4A17-9CDC-83BEA53B6329}" destId="{EFC90FC4-7A96-4F4C-BEC3-CD72DCF37F36}" srcOrd="3" destOrd="0" parTransId="{DADAFC93-AFA2-41AC-97C6-D9A7D1E59410}" sibTransId="{2CB48E63-8C46-420B-82F7-17B30B6C0DF8}"/>
    <dgm:cxn modelId="{F6A6A351-DB32-4B31-92D5-80CC7A38E3AA}" type="presParOf" srcId="{6AD5EEE9-831A-499C-B1D6-D654E723A3C6}" destId="{D10D435B-D76A-4C5C-A085-1498F3721C8E}" srcOrd="0" destOrd="0" presId="urn:microsoft.com/office/officeart/2005/8/layout/vList5"/>
    <dgm:cxn modelId="{BDC519D5-6FBB-4C07-8031-509F99CFAD66}" type="presParOf" srcId="{D10D435B-D76A-4C5C-A085-1498F3721C8E}" destId="{A1B16C44-E8CE-4570-A307-D63C76D31394}" srcOrd="0" destOrd="0" presId="urn:microsoft.com/office/officeart/2005/8/layout/vList5"/>
    <dgm:cxn modelId="{656AC1EC-567D-49A8-B890-82657FF35018}" type="presParOf" srcId="{6AD5EEE9-831A-499C-B1D6-D654E723A3C6}" destId="{53C01F13-CE2D-459F-92CB-3F88890174AD}" srcOrd="1" destOrd="0" presId="urn:microsoft.com/office/officeart/2005/8/layout/vList5"/>
    <dgm:cxn modelId="{499FB0D3-B778-4132-B12C-EF3DB7F9CD71}" type="presParOf" srcId="{6AD5EEE9-831A-499C-B1D6-D654E723A3C6}" destId="{27D41EA8-DC41-44BB-B71D-CB41D521C208}" srcOrd="2" destOrd="0" presId="urn:microsoft.com/office/officeart/2005/8/layout/vList5"/>
    <dgm:cxn modelId="{4592C154-38CD-495A-B7CA-AB69C0BDDD9B}" type="presParOf" srcId="{27D41EA8-DC41-44BB-B71D-CB41D521C208}" destId="{6C923FB8-CDFB-47C9-876D-B666236CF4FF}" srcOrd="0" destOrd="0" presId="urn:microsoft.com/office/officeart/2005/8/layout/vList5"/>
    <dgm:cxn modelId="{EBF843AA-92BA-439F-83B5-92E8B94B999F}" type="presParOf" srcId="{6AD5EEE9-831A-499C-B1D6-D654E723A3C6}" destId="{E6DB5DD8-4061-40DE-9A59-456BCAFA6B3A}" srcOrd="3" destOrd="0" presId="urn:microsoft.com/office/officeart/2005/8/layout/vList5"/>
    <dgm:cxn modelId="{9239373D-A3D3-424D-8C9D-81D0BF4517E8}" type="presParOf" srcId="{6AD5EEE9-831A-499C-B1D6-D654E723A3C6}" destId="{EB35BD65-C618-4CC2-94AA-1CF0D2658292}" srcOrd="4" destOrd="0" presId="urn:microsoft.com/office/officeart/2005/8/layout/vList5"/>
    <dgm:cxn modelId="{486B89FB-6923-48DB-BB28-E2505073DE16}" type="presParOf" srcId="{EB35BD65-C618-4CC2-94AA-1CF0D2658292}" destId="{B60C58B9-2BAE-40A7-9F39-EEF7F6761936}" srcOrd="0" destOrd="0" presId="urn:microsoft.com/office/officeart/2005/8/layout/vList5"/>
    <dgm:cxn modelId="{FA4672A8-A1D8-4EA4-9B7A-1B25800B128D}" type="presParOf" srcId="{6AD5EEE9-831A-499C-B1D6-D654E723A3C6}" destId="{7FCB28D3-43F2-4480-87E4-232157C2D635}" srcOrd="5" destOrd="0" presId="urn:microsoft.com/office/officeart/2005/8/layout/vList5"/>
    <dgm:cxn modelId="{B41A4211-3315-4700-8756-A44BB3EF7F9D}" type="presParOf" srcId="{6AD5EEE9-831A-499C-B1D6-D654E723A3C6}" destId="{73D5697D-F97A-4560-9D6B-DBCD40B164BD}" srcOrd="6" destOrd="0" presId="urn:microsoft.com/office/officeart/2005/8/layout/vList5"/>
    <dgm:cxn modelId="{162D1208-3D65-4C99-9E90-DE544704981D}" type="presParOf" srcId="{73D5697D-F97A-4560-9D6B-DBCD40B164BD}" destId="{E6C8D13E-90CF-4573-AC08-4CB943DD5B60}" srcOrd="0" destOrd="0" presId="urn:microsoft.com/office/officeart/2005/8/layout/vList5"/>
    <dgm:cxn modelId="{F3CCCC91-9563-4C8A-99A3-34943C4E3D5C}" type="presParOf" srcId="{6AD5EEE9-831A-499C-B1D6-D654E723A3C6}" destId="{747FDA96-B6AA-488E-91E8-280A545C7D46}" srcOrd="7" destOrd="0" presId="urn:microsoft.com/office/officeart/2005/8/layout/vList5"/>
    <dgm:cxn modelId="{7B665BF5-62B3-4CCA-BF1B-2B9320774790}" type="presParOf" srcId="{6AD5EEE9-831A-499C-B1D6-D654E723A3C6}" destId="{E20E6C48-5814-4BAE-B834-27A7B431870D}" srcOrd="8" destOrd="0" presId="urn:microsoft.com/office/officeart/2005/8/layout/vList5"/>
    <dgm:cxn modelId="{FA33354B-81FD-46CC-9E9D-03172EDC2A68}" type="presParOf" srcId="{E20E6C48-5814-4BAE-B834-27A7B431870D}" destId="{5CE683EE-6A82-4C00-BB42-D57F101E1F5A}" srcOrd="0" destOrd="0" presId="urn:microsoft.com/office/officeart/2005/8/layout/vList5"/>
    <dgm:cxn modelId="{D2FCFC08-9B8B-454B-814C-0239143F9D4D}" type="presParOf" srcId="{6AD5EEE9-831A-499C-B1D6-D654E723A3C6}" destId="{EAD02EC8-BB7F-4F03-825C-02DA05BB5654}" srcOrd="9" destOrd="0" presId="urn:microsoft.com/office/officeart/2005/8/layout/vList5"/>
    <dgm:cxn modelId="{9DABF5B7-B455-4CAE-A40A-83791DA94A29}" type="presParOf" srcId="{6AD5EEE9-831A-499C-B1D6-D654E723A3C6}" destId="{F65D7EB1-3DB1-4ED3-8217-D3C4EF4F2EBE}" srcOrd="10" destOrd="0" presId="urn:microsoft.com/office/officeart/2005/8/layout/vList5"/>
    <dgm:cxn modelId="{C32405B3-8287-4A81-AD3E-5C40796E0F7F}" type="presParOf" srcId="{F65D7EB1-3DB1-4ED3-8217-D3C4EF4F2EBE}" destId="{91ABE1D6-77FC-4C76-82F9-3815EE5D55E7}" srcOrd="0" destOrd="0" presId="urn:microsoft.com/office/officeart/2005/8/layout/vList5"/>
    <dgm:cxn modelId="{C78E0952-6DC3-4EF5-B6BA-0587BB7EDB15}" type="presParOf" srcId="{6AD5EEE9-831A-499C-B1D6-D654E723A3C6}" destId="{9849E992-0555-4AE7-9809-CF0A2F78FA47}" srcOrd="11" destOrd="0" presId="urn:microsoft.com/office/officeart/2005/8/layout/vList5"/>
    <dgm:cxn modelId="{86B5979D-C5A8-4FE9-A4CF-FBA1509FBB1B}" type="presParOf" srcId="{6AD5EEE9-831A-499C-B1D6-D654E723A3C6}" destId="{23B9C57E-2CA2-4AED-8717-BDF598CECDC3}" srcOrd="12" destOrd="0" presId="urn:microsoft.com/office/officeart/2005/8/layout/vList5"/>
    <dgm:cxn modelId="{A4497A77-C8DE-4A0C-BFA0-3599B94DA788}" type="presParOf" srcId="{23B9C57E-2CA2-4AED-8717-BDF598CECDC3}" destId="{05871E46-499B-4CAB-917C-5B8791CA86B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90B077-28AB-4C54-9067-13890BB1F9D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F1443CF-51D0-49DE-8A8F-23C807196617}">
      <dgm:prSet phldrT="[Texto]"/>
      <dgm:spPr/>
      <dgm:t>
        <a:bodyPr/>
        <a:lstStyle/>
        <a:p>
          <a:r>
            <a:rPr lang="pt-BR" dirty="0"/>
            <a:t>Apresentação GT-VS</a:t>
          </a:r>
        </a:p>
      </dgm:t>
    </dgm:pt>
    <dgm:pt modelId="{17FDA694-5F1D-4947-8CA7-EDE70DF8DD82}" type="parTrans" cxnId="{01B09114-DFFA-45F7-9604-BF7767CE028E}">
      <dgm:prSet/>
      <dgm:spPr/>
      <dgm:t>
        <a:bodyPr/>
        <a:lstStyle/>
        <a:p>
          <a:endParaRPr lang="pt-BR"/>
        </a:p>
      </dgm:t>
    </dgm:pt>
    <dgm:pt modelId="{6287FFA5-1DD6-4D83-9760-254A42ABE2E8}" type="sibTrans" cxnId="{01B09114-DFFA-45F7-9604-BF7767CE028E}">
      <dgm:prSet/>
      <dgm:spPr/>
      <dgm:t>
        <a:bodyPr/>
        <a:lstStyle/>
        <a:p>
          <a:endParaRPr lang="pt-BR"/>
        </a:p>
      </dgm:t>
    </dgm:pt>
    <dgm:pt modelId="{CB08B2BA-9CEA-40DB-82B6-55760E4EC96B}">
      <dgm:prSet phldrT="[Texto]"/>
      <dgm:spPr/>
      <dgm:t>
        <a:bodyPr/>
        <a:lstStyle/>
        <a:p>
          <a:r>
            <a:rPr lang="pt-BR" dirty="0"/>
            <a:t>Apresentação CIT</a:t>
          </a:r>
        </a:p>
      </dgm:t>
    </dgm:pt>
    <dgm:pt modelId="{7BAF8541-9D01-4CBE-B7AF-E97ECAA03BA5}" type="parTrans" cxnId="{F24B98F0-E7EE-4042-994C-355BF14B80DB}">
      <dgm:prSet/>
      <dgm:spPr/>
      <dgm:t>
        <a:bodyPr/>
        <a:lstStyle/>
        <a:p>
          <a:endParaRPr lang="pt-BR"/>
        </a:p>
      </dgm:t>
    </dgm:pt>
    <dgm:pt modelId="{FFDC8F80-444B-4CDA-96F4-E91B15A79B8D}" type="sibTrans" cxnId="{F24B98F0-E7EE-4042-994C-355BF14B80DB}">
      <dgm:prSet/>
      <dgm:spPr/>
      <dgm:t>
        <a:bodyPr/>
        <a:lstStyle/>
        <a:p>
          <a:endParaRPr lang="pt-BR"/>
        </a:p>
      </dgm:t>
    </dgm:pt>
    <dgm:pt modelId="{824D0B59-6FAE-4E00-AF1D-46DB219A0CA2}">
      <dgm:prSet phldrT="[Texto]"/>
      <dgm:spPr/>
      <dgm:t>
        <a:bodyPr/>
        <a:lstStyle/>
        <a:p>
          <a:r>
            <a:rPr lang="pt-BR" dirty="0"/>
            <a:t>Oficina de mapas </a:t>
          </a:r>
        </a:p>
      </dgm:t>
    </dgm:pt>
    <dgm:pt modelId="{A0AD72CD-3DB8-4D33-8AE5-EF944F8A27DD}" type="parTrans" cxnId="{CB417FBB-D678-44A0-B612-6E001E12F803}">
      <dgm:prSet/>
      <dgm:spPr/>
      <dgm:t>
        <a:bodyPr/>
        <a:lstStyle/>
        <a:p>
          <a:endParaRPr lang="pt-BR"/>
        </a:p>
      </dgm:t>
    </dgm:pt>
    <dgm:pt modelId="{0B814D9A-2AE1-4C1F-A0BB-05199358DB6B}" type="sibTrans" cxnId="{CB417FBB-D678-44A0-B612-6E001E12F803}">
      <dgm:prSet/>
      <dgm:spPr/>
      <dgm:t>
        <a:bodyPr/>
        <a:lstStyle/>
        <a:p>
          <a:endParaRPr lang="pt-BR"/>
        </a:p>
      </dgm:t>
    </dgm:pt>
    <dgm:pt modelId="{DD98D071-4535-4E83-A4E3-BFB2CBD0C11A}">
      <dgm:prSet/>
      <dgm:spPr/>
      <dgm:t>
        <a:bodyPr/>
        <a:lstStyle/>
        <a:p>
          <a:r>
            <a:rPr lang="pt-BR" dirty="0"/>
            <a:t>I Reunião Nacional</a:t>
          </a:r>
        </a:p>
      </dgm:t>
    </dgm:pt>
    <dgm:pt modelId="{DE1B8C2A-A614-4D39-A7D7-CDA29A5832B8}" type="parTrans" cxnId="{47D15169-8FDE-4160-9DEE-07048DF6E902}">
      <dgm:prSet/>
      <dgm:spPr/>
      <dgm:t>
        <a:bodyPr/>
        <a:lstStyle/>
        <a:p>
          <a:endParaRPr lang="pt-BR"/>
        </a:p>
      </dgm:t>
    </dgm:pt>
    <dgm:pt modelId="{F764443C-DC48-49A8-9FEB-B6FBCB103ED6}" type="sibTrans" cxnId="{47D15169-8FDE-4160-9DEE-07048DF6E902}">
      <dgm:prSet/>
      <dgm:spPr/>
      <dgm:t>
        <a:bodyPr/>
        <a:lstStyle/>
        <a:p>
          <a:endParaRPr lang="pt-BR"/>
        </a:p>
      </dgm:t>
    </dgm:pt>
    <dgm:pt modelId="{8F1DEC2D-02AF-4614-84B8-690898DD9677}">
      <dgm:prSet/>
      <dgm:spPr/>
      <dgm:t>
        <a:bodyPr/>
        <a:lstStyle/>
        <a:p>
          <a:r>
            <a:rPr lang="pt-BR" dirty="0"/>
            <a:t>II Reunião Nacional</a:t>
          </a:r>
        </a:p>
      </dgm:t>
    </dgm:pt>
    <dgm:pt modelId="{3209DB78-4E03-4A25-A723-930FE5478BA5}" type="parTrans" cxnId="{FF1D13C9-B1A4-4CC1-9245-95EA634AFDC1}">
      <dgm:prSet/>
      <dgm:spPr/>
      <dgm:t>
        <a:bodyPr/>
        <a:lstStyle/>
        <a:p>
          <a:endParaRPr lang="pt-BR"/>
        </a:p>
      </dgm:t>
    </dgm:pt>
    <dgm:pt modelId="{E9EF3E19-92F0-4995-90F1-AC1E94D6A03D}" type="sibTrans" cxnId="{FF1D13C9-B1A4-4CC1-9245-95EA634AFDC1}">
      <dgm:prSet/>
      <dgm:spPr/>
      <dgm:t>
        <a:bodyPr/>
        <a:lstStyle/>
        <a:p>
          <a:endParaRPr lang="pt-BR"/>
        </a:p>
      </dgm:t>
    </dgm:pt>
    <dgm:pt modelId="{701C122B-0CA3-4142-AFAE-B034A829EA77}" type="pres">
      <dgm:prSet presAssocID="{4990B077-28AB-4C54-9067-13890BB1F9D5}" presName="Name0" presStyleCnt="0">
        <dgm:presLayoutVars>
          <dgm:dir/>
          <dgm:animLvl val="lvl"/>
          <dgm:resizeHandles val="exact"/>
        </dgm:presLayoutVars>
      </dgm:prSet>
      <dgm:spPr/>
    </dgm:pt>
    <dgm:pt modelId="{EBC37F28-15A7-4A68-A5C5-1992AFA24A4E}" type="pres">
      <dgm:prSet presAssocID="{4F1443CF-51D0-49DE-8A8F-23C807196617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1F0A13AF-FF6E-4FE4-BCB7-7242C14210E9}" type="pres">
      <dgm:prSet presAssocID="{6287FFA5-1DD6-4D83-9760-254A42ABE2E8}" presName="parTxOnlySpace" presStyleCnt="0"/>
      <dgm:spPr/>
    </dgm:pt>
    <dgm:pt modelId="{5D5393A8-DC2D-48E6-8BD1-97C8DF8230FC}" type="pres">
      <dgm:prSet presAssocID="{CB08B2BA-9CEA-40DB-82B6-55760E4EC96B}" presName="parTxOnly" presStyleLbl="node1" presStyleIdx="1" presStyleCnt="5" custLinFactNeighborX="0" custLinFactNeighborY="0">
        <dgm:presLayoutVars>
          <dgm:chMax val="0"/>
          <dgm:chPref val="0"/>
          <dgm:bulletEnabled val="1"/>
        </dgm:presLayoutVars>
      </dgm:prSet>
      <dgm:spPr/>
    </dgm:pt>
    <dgm:pt modelId="{D285E43E-D3C0-44FC-BD8F-9A9DE92082FC}" type="pres">
      <dgm:prSet presAssocID="{FFDC8F80-444B-4CDA-96F4-E91B15A79B8D}" presName="parTxOnlySpace" presStyleCnt="0"/>
      <dgm:spPr/>
    </dgm:pt>
    <dgm:pt modelId="{DAC393E5-B79B-44D4-BB4F-A4F3064BB126}" type="pres">
      <dgm:prSet presAssocID="{824D0B59-6FAE-4E00-AF1D-46DB219A0CA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D04B6677-8167-4971-AF94-3D50D6198D44}" type="pres">
      <dgm:prSet presAssocID="{0B814D9A-2AE1-4C1F-A0BB-05199358DB6B}" presName="parTxOnlySpace" presStyleCnt="0"/>
      <dgm:spPr/>
    </dgm:pt>
    <dgm:pt modelId="{8C66FABA-76D2-460D-BBEF-B1FDE0C07EBF}" type="pres">
      <dgm:prSet presAssocID="{DD98D071-4535-4E83-A4E3-BFB2CBD0C11A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49428596-8B35-487F-9183-9140C7CDEF1F}" type="pres">
      <dgm:prSet presAssocID="{F764443C-DC48-49A8-9FEB-B6FBCB103ED6}" presName="parTxOnlySpace" presStyleCnt="0"/>
      <dgm:spPr/>
    </dgm:pt>
    <dgm:pt modelId="{C8EC6D5F-89AC-4366-8C31-34C417B07598}" type="pres">
      <dgm:prSet presAssocID="{8F1DEC2D-02AF-4614-84B8-690898DD9677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8E896C05-4AC3-4D0A-92EB-41742E2966DC}" type="presOf" srcId="{4990B077-28AB-4C54-9067-13890BB1F9D5}" destId="{701C122B-0CA3-4142-AFAE-B034A829EA77}" srcOrd="0" destOrd="0" presId="urn:microsoft.com/office/officeart/2005/8/layout/chevron1"/>
    <dgm:cxn modelId="{01B09114-DFFA-45F7-9604-BF7767CE028E}" srcId="{4990B077-28AB-4C54-9067-13890BB1F9D5}" destId="{4F1443CF-51D0-49DE-8A8F-23C807196617}" srcOrd="0" destOrd="0" parTransId="{17FDA694-5F1D-4947-8CA7-EDE70DF8DD82}" sibTransId="{6287FFA5-1DD6-4D83-9760-254A42ABE2E8}"/>
    <dgm:cxn modelId="{47D15169-8FDE-4160-9DEE-07048DF6E902}" srcId="{4990B077-28AB-4C54-9067-13890BB1F9D5}" destId="{DD98D071-4535-4E83-A4E3-BFB2CBD0C11A}" srcOrd="3" destOrd="0" parTransId="{DE1B8C2A-A614-4D39-A7D7-CDA29A5832B8}" sibTransId="{F764443C-DC48-49A8-9FEB-B6FBCB103ED6}"/>
    <dgm:cxn modelId="{58DDBF9E-38C2-43DD-8922-C400A9DF611C}" type="presOf" srcId="{824D0B59-6FAE-4E00-AF1D-46DB219A0CA2}" destId="{DAC393E5-B79B-44D4-BB4F-A4F3064BB126}" srcOrd="0" destOrd="0" presId="urn:microsoft.com/office/officeart/2005/8/layout/chevron1"/>
    <dgm:cxn modelId="{0D2D2DAD-A367-4CFE-8B07-3101250DAA07}" type="presOf" srcId="{DD98D071-4535-4E83-A4E3-BFB2CBD0C11A}" destId="{8C66FABA-76D2-460D-BBEF-B1FDE0C07EBF}" srcOrd="0" destOrd="0" presId="urn:microsoft.com/office/officeart/2005/8/layout/chevron1"/>
    <dgm:cxn modelId="{CB417FBB-D678-44A0-B612-6E001E12F803}" srcId="{4990B077-28AB-4C54-9067-13890BB1F9D5}" destId="{824D0B59-6FAE-4E00-AF1D-46DB219A0CA2}" srcOrd="2" destOrd="0" parTransId="{A0AD72CD-3DB8-4D33-8AE5-EF944F8A27DD}" sibTransId="{0B814D9A-2AE1-4C1F-A0BB-05199358DB6B}"/>
    <dgm:cxn modelId="{66CEEABF-05C0-4556-B330-F791CFD87D50}" type="presOf" srcId="{4F1443CF-51D0-49DE-8A8F-23C807196617}" destId="{EBC37F28-15A7-4A68-A5C5-1992AFA24A4E}" srcOrd="0" destOrd="0" presId="urn:microsoft.com/office/officeart/2005/8/layout/chevron1"/>
    <dgm:cxn modelId="{6CDA42C4-8AAA-49CC-8260-DB2B5040523B}" type="presOf" srcId="{CB08B2BA-9CEA-40DB-82B6-55760E4EC96B}" destId="{5D5393A8-DC2D-48E6-8BD1-97C8DF8230FC}" srcOrd="0" destOrd="0" presId="urn:microsoft.com/office/officeart/2005/8/layout/chevron1"/>
    <dgm:cxn modelId="{FF1D13C9-B1A4-4CC1-9245-95EA634AFDC1}" srcId="{4990B077-28AB-4C54-9067-13890BB1F9D5}" destId="{8F1DEC2D-02AF-4614-84B8-690898DD9677}" srcOrd="4" destOrd="0" parTransId="{3209DB78-4E03-4A25-A723-930FE5478BA5}" sibTransId="{E9EF3E19-92F0-4995-90F1-AC1E94D6A03D}"/>
    <dgm:cxn modelId="{2E9276CF-61AC-4652-831D-62D43500139E}" type="presOf" srcId="{8F1DEC2D-02AF-4614-84B8-690898DD9677}" destId="{C8EC6D5F-89AC-4366-8C31-34C417B07598}" srcOrd="0" destOrd="0" presId="urn:microsoft.com/office/officeart/2005/8/layout/chevron1"/>
    <dgm:cxn modelId="{F24B98F0-E7EE-4042-994C-355BF14B80DB}" srcId="{4990B077-28AB-4C54-9067-13890BB1F9D5}" destId="{CB08B2BA-9CEA-40DB-82B6-55760E4EC96B}" srcOrd="1" destOrd="0" parTransId="{7BAF8541-9D01-4CBE-B7AF-E97ECAA03BA5}" sibTransId="{FFDC8F80-444B-4CDA-96F4-E91B15A79B8D}"/>
    <dgm:cxn modelId="{442D980D-7CDD-4E09-9CCD-9B5B7F457562}" type="presParOf" srcId="{701C122B-0CA3-4142-AFAE-B034A829EA77}" destId="{EBC37F28-15A7-4A68-A5C5-1992AFA24A4E}" srcOrd="0" destOrd="0" presId="urn:microsoft.com/office/officeart/2005/8/layout/chevron1"/>
    <dgm:cxn modelId="{6712F696-E630-441D-9405-DD353535DC06}" type="presParOf" srcId="{701C122B-0CA3-4142-AFAE-B034A829EA77}" destId="{1F0A13AF-FF6E-4FE4-BCB7-7242C14210E9}" srcOrd="1" destOrd="0" presId="urn:microsoft.com/office/officeart/2005/8/layout/chevron1"/>
    <dgm:cxn modelId="{5E5D05DD-DA38-4288-80D4-9B06BA54FBD0}" type="presParOf" srcId="{701C122B-0CA3-4142-AFAE-B034A829EA77}" destId="{5D5393A8-DC2D-48E6-8BD1-97C8DF8230FC}" srcOrd="2" destOrd="0" presId="urn:microsoft.com/office/officeart/2005/8/layout/chevron1"/>
    <dgm:cxn modelId="{DBAE741F-3E85-4B2C-AD17-FD9B3736A3D2}" type="presParOf" srcId="{701C122B-0CA3-4142-AFAE-B034A829EA77}" destId="{D285E43E-D3C0-44FC-BD8F-9A9DE92082FC}" srcOrd="3" destOrd="0" presId="urn:microsoft.com/office/officeart/2005/8/layout/chevron1"/>
    <dgm:cxn modelId="{AE86DAD0-71CB-4624-9676-E0C78A502714}" type="presParOf" srcId="{701C122B-0CA3-4142-AFAE-B034A829EA77}" destId="{DAC393E5-B79B-44D4-BB4F-A4F3064BB126}" srcOrd="4" destOrd="0" presId="urn:microsoft.com/office/officeart/2005/8/layout/chevron1"/>
    <dgm:cxn modelId="{5B0943EC-37FD-4B4B-B7FE-C2C986748E4B}" type="presParOf" srcId="{701C122B-0CA3-4142-AFAE-B034A829EA77}" destId="{D04B6677-8167-4971-AF94-3D50D6198D44}" srcOrd="5" destOrd="0" presId="urn:microsoft.com/office/officeart/2005/8/layout/chevron1"/>
    <dgm:cxn modelId="{551D1191-642C-4631-A0D6-8EB7E847C902}" type="presParOf" srcId="{701C122B-0CA3-4142-AFAE-B034A829EA77}" destId="{8C66FABA-76D2-460D-BBEF-B1FDE0C07EBF}" srcOrd="6" destOrd="0" presId="urn:microsoft.com/office/officeart/2005/8/layout/chevron1"/>
    <dgm:cxn modelId="{5D79C3B5-FB0A-46B9-9B02-F0262D97A848}" type="presParOf" srcId="{701C122B-0CA3-4142-AFAE-B034A829EA77}" destId="{49428596-8B35-487F-9183-9140C7CDEF1F}" srcOrd="7" destOrd="0" presId="urn:microsoft.com/office/officeart/2005/8/layout/chevron1"/>
    <dgm:cxn modelId="{FCD821C8-5EE1-470C-950A-1414E7A3E77F}" type="presParOf" srcId="{701C122B-0CA3-4142-AFAE-B034A829EA77}" destId="{C8EC6D5F-89AC-4366-8C31-34C417B07598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45C70D-9805-4FCE-AF65-39829EED908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F68FE4A-30F2-45C1-B020-816831A903CD}">
      <dgm:prSet phldrT="[Texto]"/>
      <dgm:spPr/>
      <dgm:t>
        <a:bodyPr/>
        <a:lstStyle/>
        <a:p>
          <a:r>
            <a:rPr lang="pt-BR" dirty="0"/>
            <a:t>MS</a:t>
          </a:r>
        </a:p>
      </dgm:t>
    </dgm:pt>
    <dgm:pt modelId="{E4940703-57CB-449F-B1F2-C713D8117BCC}" type="parTrans" cxnId="{3DA6FA79-87EB-41C7-B182-19AB3F6B4588}">
      <dgm:prSet/>
      <dgm:spPr/>
      <dgm:t>
        <a:bodyPr/>
        <a:lstStyle/>
        <a:p>
          <a:endParaRPr lang="pt-BR"/>
        </a:p>
      </dgm:t>
    </dgm:pt>
    <dgm:pt modelId="{D91BC396-3816-4195-8DDC-A42505D19824}" type="sibTrans" cxnId="{3DA6FA79-87EB-41C7-B182-19AB3F6B4588}">
      <dgm:prSet/>
      <dgm:spPr/>
      <dgm:t>
        <a:bodyPr/>
        <a:lstStyle/>
        <a:p>
          <a:endParaRPr lang="pt-BR"/>
        </a:p>
      </dgm:t>
    </dgm:pt>
    <dgm:pt modelId="{8C6BD27A-3EF3-483C-858F-4DA3E101A392}">
      <dgm:prSet phldrT="[Texto]"/>
      <dgm:spPr/>
      <dgm:t>
        <a:bodyPr/>
        <a:lstStyle/>
        <a:p>
          <a:r>
            <a:rPr lang="pt-BR" dirty="0"/>
            <a:t>Compra, armazena e distribui (gestão do estoque nacional)</a:t>
          </a:r>
        </a:p>
      </dgm:t>
    </dgm:pt>
    <dgm:pt modelId="{53B226D9-0CC2-4DF8-A62F-FD87902098D4}" type="parTrans" cxnId="{CF4C21DA-6C1F-46C2-9B63-4EFED85BC1ED}">
      <dgm:prSet/>
      <dgm:spPr/>
      <dgm:t>
        <a:bodyPr/>
        <a:lstStyle/>
        <a:p>
          <a:endParaRPr lang="pt-BR"/>
        </a:p>
      </dgm:t>
    </dgm:pt>
    <dgm:pt modelId="{C6B1AD94-CF35-4A0F-A309-6AFAF8FAF529}" type="sibTrans" cxnId="{CF4C21DA-6C1F-46C2-9B63-4EFED85BC1ED}">
      <dgm:prSet/>
      <dgm:spPr/>
      <dgm:t>
        <a:bodyPr/>
        <a:lstStyle/>
        <a:p>
          <a:endParaRPr lang="pt-BR"/>
        </a:p>
      </dgm:t>
    </dgm:pt>
    <dgm:pt modelId="{FC463372-380F-4D96-AB89-0B7003A0FFFB}">
      <dgm:prSet phldrT="[Texto]"/>
      <dgm:spPr/>
      <dgm:t>
        <a:bodyPr/>
        <a:lstStyle/>
        <a:p>
          <a:r>
            <a:rPr lang="pt-BR" dirty="0"/>
            <a:t>Estoque Nacional</a:t>
          </a:r>
          <a:r>
            <a:rPr lang="pt-BR" dirty="0">
              <a:sym typeface="Wingdings" panose="05000000000000000000" pitchFamily="2" charset="2"/>
            </a:rPr>
            <a:t> São Bernardo do Campo</a:t>
          </a:r>
          <a:endParaRPr lang="pt-BR" dirty="0"/>
        </a:p>
      </dgm:t>
    </dgm:pt>
    <dgm:pt modelId="{3C3D25A7-27A9-409F-B97E-0DFCD6865BC3}" type="parTrans" cxnId="{F3FB9E2A-4F08-4EDD-B4FE-7C15C707A686}">
      <dgm:prSet/>
      <dgm:spPr/>
      <dgm:t>
        <a:bodyPr/>
        <a:lstStyle/>
        <a:p>
          <a:endParaRPr lang="pt-BR"/>
        </a:p>
      </dgm:t>
    </dgm:pt>
    <dgm:pt modelId="{EF9DA48C-1881-492A-9024-813C6769D40F}" type="sibTrans" cxnId="{F3FB9E2A-4F08-4EDD-B4FE-7C15C707A686}">
      <dgm:prSet/>
      <dgm:spPr/>
      <dgm:t>
        <a:bodyPr/>
        <a:lstStyle/>
        <a:p>
          <a:endParaRPr lang="pt-BR"/>
        </a:p>
      </dgm:t>
    </dgm:pt>
    <dgm:pt modelId="{DEE92821-2CD0-4FC1-A5E3-615EB9320D37}">
      <dgm:prSet phldrT="[Texto]"/>
      <dgm:spPr/>
      <dgm:t>
        <a:bodyPr/>
        <a:lstStyle/>
        <a:p>
          <a:r>
            <a:rPr lang="pt-BR" dirty="0"/>
            <a:t>SES</a:t>
          </a:r>
        </a:p>
      </dgm:t>
    </dgm:pt>
    <dgm:pt modelId="{FF97FB20-6376-4F57-AF7F-13FD97755927}" type="parTrans" cxnId="{5E5B1BD9-3CC2-43D8-B108-58F1172BE649}">
      <dgm:prSet/>
      <dgm:spPr/>
      <dgm:t>
        <a:bodyPr/>
        <a:lstStyle/>
        <a:p>
          <a:endParaRPr lang="pt-BR"/>
        </a:p>
      </dgm:t>
    </dgm:pt>
    <dgm:pt modelId="{7EF9AC58-8C44-4F21-88B4-6B9DBCA5E27E}" type="sibTrans" cxnId="{5E5B1BD9-3CC2-43D8-B108-58F1172BE649}">
      <dgm:prSet/>
      <dgm:spPr/>
      <dgm:t>
        <a:bodyPr/>
        <a:lstStyle/>
        <a:p>
          <a:endParaRPr lang="pt-BR"/>
        </a:p>
      </dgm:t>
    </dgm:pt>
    <dgm:pt modelId="{C04F25FB-6788-4C1F-9044-361DC8F9F02C}">
      <dgm:prSet phldrT="[Texto]"/>
      <dgm:spPr/>
      <dgm:t>
        <a:bodyPr/>
        <a:lstStyle/>
        <a:p>
          <a:r>
            <a:rPr lang="pt-BR" dirty="0"/>
            <a:t>Solicita e distribui (estoque estadual)</a:t>
          </a:r>
        </a:p>
      </dgm:t>
    </dgm:pt>
    <dgm:pt modelId="{D04CBAE4-19AE-4BBF-A1A4-2F4B02C67472}" type="parTrans" cxnId="{2B07C71E-FD62-4823-A709-A95BBAC1849C}">
      <dgm:prSet/>
      <dgm:spPr/>
      <dgm:t>
        <a:bodyPr/>
        <a:lstStyle/>
        <a:p>
          <a:endParaRPr lang="pt-BR"/>
        </a:p>
      </dgm:t>
    </dgm:pt>
    <dgm:pt modelId="{6E1EC50C-2C80-404C-B7FD-CFD0970279F6}" type="sibTrans" cxnId="{2B07C71E-FD62-4823-A709-A95BBAC1849C}">
      <dgm:prSet/>
      <dgm:spPr/>
      <dgm:t>
        <a:bodyPr/>
        <a:lstStyle/>
        <a:p>
          <a:endParaRPr lang="pt-BR"/>
        </a:p>
      </dgm:t>
    </dgm:pt>
    <dgm:pt modelId="{2AC7D903-CF9C-41BA-940E-4AEDA59667B4}">
      <dgm:prSet phldrT="[Texto]"/>
      <dgm:spPr/>
      <dgm:t>
        <a:bodyPr/>
        <a:lstStyle/>
        <a:p>
          <a:r>
            <a:rPr lang="pt-BR" dirty="0"/>
            <a:t>SMS</a:t>
          </a:r>
        </a:p>
      </dgm:t>
    </dgm:pt>
    <dgm:pt modelId="{D0A73EF0-E3D2-46CD-90AD-9AE3CF0A584B}" type="parTrans" cxnId="{53F56CAD-EF7D-48EC-8813-695674264192}">
      <dgm:prSet/>
      <dgm:spPr/>
      <dgm:t>
        <a:bodyPr/>
        <a:lstStyle/>
        <a:p>
          <a:endParaRPr lang="pt-BR"/>
        </a:p>
      </dgm:t>
    </dgm:pt>
    <dgm:pt modelId="{CA4E3912-FAD2-49B0-B084-3BA88A2C16B9}" type="sibTrans" cxnId="{53F56CAD-EF7D-48EC-8813-695674264192}">
      <dgm:prSet/>
      <dgm:spPr/>
      <dgm:t>
        <a:bodyPr/>
        <a:lstStyle/>
        <a:p>
          <a:endParaRPr lang="pt-BR"/>
        </a:p>
      </dgm:t>
    </dgm:pt>
    <dgm:pt modelId="{1AF8712A-AE1E-40F0-BE64-0630ACD64EC5}">
      <dgm:prSet phldrT="[Texto]"/>
      <dgm:spPr/>
      <dgm:t>
        <a:bodyPr/>
        <a:lstStyle/>
        <a:p>
          <a:r>
            <a:rPr lang="pt-BR" dirty="0"/>
            <a:t>Solicita e utiliza (estoque municipal)</a:t>
          </a:r>
        </a:p>
      </dgm:t>
    </dgm:pt>
    <dgm:pt modelId="{D564BA5C-814B-42D1-9187-C41E849B098C}" type="parTrans" cxnId="{7E773BED-20A0-400D-B4F9-D774E29C7D1D}">
      <dgm:prSet/>
      <dgm:spPr/>
      <dgm:t>
        <a:bodyPr/>
        <a:lstStyle/>
        <a:p>
          <a:endParaRPr lang="pt-BR"/>
        </a:p>
      </dgm:t>
    </dgm:pt>
    <dgm:pt modelId="{31B0E770-C7EA-4362-B6B4-92CBC3DB468B}" type="sibTrans" cxnId="{7E773BED-20A0-400D-B4F9-D774E29C7D1D}">
      <dgm:prSet/>
      <dgm:spPr/>
      <dgm:t>
        <a:bodyPr/>
        <a:lstStyle/>
        <a:p>
          <a:endParaRPr lang="pt-BR"/>
        </a:p>
      </dgm:t>
    </dgm:pt>
    <dgm:pt modelId="{1DFCC18B-4989-4E2F-A4A9-F6A8D74DCB79}">
      <dgm:prSet phldrT="[Texto]"/>
      <dgm:spPr/>
      <dgm:t>
        <a:bodyPr/>
        <a:lstStyle/>
        <a:p>
          <a:r>
            <a:rPr lang="pt-BR" dirty="0"/>
            <a:t>Estoques estaduais </a:t>
          </a:r>
          <a:r>
            <a:rPr lang="pt-BR" dirty="0">
              <a:sym typeface="Wingdings" panose="05000000000000000000" pitchFamily="2" charset="2"/>
            </a:rPr>
            <a:t> Capitais e municípios polos das regionais de saúde</a:t>
          </a:r>
          <a:endParaRPr lang="pt-BR" dirty="0"/>
        </a:p>
      </dgm:t>
    </dgm:pt>
    <dgm:pt modelId="{8D46FE2F-BACA-415A-8550-EAC6628C0905}" type="parTrans" cxnId="{B42CA809-0AC7-4DA0-A52A-7240489ED15F}">
      <dgm:prSet/>
      <dgm:spPr/>
      <dgm:t>
        <a:bodyPr/>
        <a:lstStyle/>
        <a:p>
          <a:endParaRPr lang="pt-BR"/>
        </a:p>
      </dgm:t>
    </dgm:pt>
    <dgm:pt modelId="{EC11A19D-8867-4D06-A958-C7645CBBE0D1}" type="sibTrans" cxnId="{B42CA809-0AC7-4DA0-A52A-7240489ED15F}">
      <dgm:prSet/>
      <dgm:spPr/>
      <dgm:t>
        <a:bodyPr/>
        <a:lstStyle/>
        <a:p>
          <a:endParaRPr lang="pt-BR"/>
        </a:p>
      </dgm:t>
    </dgm:pt>
    <dgm:pt modelId="{62083281-49F1-4F00-92BF-756B81BC68D5}">
      <dgm:prSet phldrT="[Texto]"/>
      <dgm:spPr/>
      <dgm:t>
        <a:bodyPr/>
        <a:lstStyle/>
        <a:p>
          <a:r>
            <a:rPr lang="pt-BR" dirty="0"/>
            <a:t>Estoques municipais </a:t>
          </a:r>
          <a:r>
            <a:rPr lang="pt-BR" dirty="0">
              <a:sym typeface="Wingdings" panose="05000000000000000000" pitchFamily="2" charset="2"/>
            </a:rPr>
            <a:t> municípios</a:t>
          </a:r>
          <a:endParaRPr lang="pt-BR" dirty="0"/>
        </a:p>
      </dgm:t>
    </dgm:pt>
    <dgm:pt modelId="{9F156B24-7203-4C9C-87EA-8EBEC113632A}" type="parTrans" cxnId="{54096420-45E3-4EB3-A5D6-48A7C8B998BC}">
      <dgm:prSet/>
      <dgm:spPr/>
      <dgm:t>
        <a:bodyPr/>
        <a:lstStyle/>
        <a:p>
          <a:endParaRPr lang="pt-BR"/>
        </a:p>
      </dgm:t>
    </dgm:pt>
    <dgm:pt modelId="{4D773E12-9BCA-4CB9-910E-B3E6F58C2229}" type="sibTrans" cxnId="{54096420-45E3-4EB3-A5D6-48A7C8B998BC}">
      <dgm:prSet/>
      <dgm:spPr/>
      <dgm:t>
        <a:bodyPr/>
        <a:lstStyle/>
        <a:p>
          <a:endParaRPr lang="pt-BR"/>
        </a:p>
      </dgm:t>
    </dgm:pt>
    <dgm:pt modelId="{C65095F2-AA79-44EB-B4CF-B43ED76AC340}">
      <dgm:prSet phldrT="[Texto]"/>
      <dgm:spPr/>
      <dgm:t>
        <a:bodyPr/>
        <a:lstStyle/>
        <a:p>
          <a:r>
            <a:rPr lang="pt-BR" dirty="0"/>
            <a:t>Fabricante</a:t>
          </a:r>
        </a:p>
      </dgm:t>
    </dgm:pt>
    <dgm:pt modelId="{10D5B22C-75A8-4251-9B43-AA4086F39F89}" type="parTrans" cxnId="{D9E82F84-4C63-41A0-AD79-8E1698F57037}">
      <dgm:prSet/>
      <dgm:spPr/>
      <dgm:t>
        <a:bodyPr/>
        <a:lstStyle/>
        <a:p>
          <a:endParaRPr lang="pt-BR"/>
        </a:p>
      </dgm:t>
    </dgm:pt>
    <dgm:pt modelId="{000F208D-4FB4-4B24-881E-02026AE49B6A}" type="sibTrans" cxnId="{D9E82F84-4C63-41A0-AD79-8E1698F57037}">
      <dgm:prSet/>
      <dgm:spPr/>
      <dgm:t>
        <a:bodyPr/>
        <a:lstStyle/>
        <a:p>
          <a:endParaRPr lang="pt-BR"/>
        </a:p>
      </dgm:t>
    </dgm:pt>
    <dgm:pt modelId="{4D936BA2-9FA7-4B8F-BECC-A4F3185680B1}">
      <dgm:prSet phldrT="[Texto]"/>
      <dgm:spPr/>
      <dgm:t>
        <a:bodyPr/>
        <a:lstStyle/>
        <a:p>
          <a:r>
            <a:rPr lang="pt-BR" dirty="0"/>
            <a:t>Produção e venda de insumos.</a:t>
          </a:r>
        </a:p>
      </dgm:t>
    </dgm:pt>
    <dgm:pt modelId="{0D7F6318-8C07-4814-8DC0-1FC65FB30485}" type="parTrans" cxnId="{0660D29B-5106-4869-A4BB-644E0793EDA4}">
      <dgm:prSet/>
      <dgm:spPr/>
      <dgm:t>
        <a:bodyPr/>
        <a:lstStyle/>
        <a:p>
          <a:endParaRPr lang="pt-BR"/>
        </a:p>
      </dgm:t>
    </dgm:pt>
    <dgm:pt modelId="{B280EAE0-2510-4019-B5F1-640CB3B29A69}" type="sibTrans" cxnId="{0660D29B-5106-4869-A4BB-644E0793EDA4}">
      <dgm:prSet/>
      <dgm:spPr/>
      <dgm:t>
        <a:bodyPr/>
        <a:lstStyle/>
        <a:p>
          <a:endParaRPr lang="pt-BR"/>
        </a:p>
      </dgm:t>
    </dgm:pt>
    <dgm:pt modelId="{36C9D996-387C-4CB7-9AF4-61C499A53854}">
      <dgm:prSet/>
      <dgm:spPr/>
      <dgm:t>
        <a:bodyPr/>
        <a:lstStyle/>
        <a:p>
          <a:r>
            <a:rPr lang="pt-BR"/>
            <a:t>Descarte de embalagens, resíduos e produtos vencidos</a:t>
          </a:r>
          <a:endParaRPr lang="pt-BR" dirty="0"/>
        </a:p>
      </dgm:t>
    </dgm:pt>
    <dgm:pt modelId="{C9938752-518D-4E85-87DF-B17E53DC440B}" type="parTrans" cxnId="{5D476A89-D388-4BD1-8A55-FC0C256D81BB}">
      <dgm:prSet/>
      <dgm:spPr/>
      <dgm:t>
        <a:bodyPr/>
        <a:lstStyle/>
        <a:p>
          <a:endParaRPr lang="pt-BR"/>
        </a:p>
      </dgm:t>
    </dgm:pt>
    <dgm:pt modelId="{5EB18D83-185E-4D42-8493-75A8B2A342E4}" type="sibTrans" cxnId="{5D476A89-D388-4BD1-8A55-FC0C256D81BB}">
      <dgm:prSet/>
      <dgm:spPr/>
      <dgm:t>
        <a:bodyPr/>
        <a:lstStyle/>
        <a:p>
          <a:endParaRPr lang="pt-BR"/>
        </a:p>
      </dgm:t>
    </dgm:pt>
    <dgm:pt modelId="{5C73E4B0-F49F-4AB7-A01F-8CCB46B1A2DE}" type="pres">
      <dgm:prSet presAssocID="{E045C70D-9805-4FCE-AF65-39829EED9088}" presName="linearFlow" presStyleCnt="0">
        <dgm:presLayoutVars>
          <dgm:dir/>
          <dgm:animLvl val="lvl"/>
          <dgm:resizeHandles val="exact"/>
        </dgm:presLayoutVars>
      </dgm:prSet>
      <dgm:spPr/>
    </dgm:pt>
    <dgm:pt modelId="{CEEF3393-D415-4E79-AF2B-9E06E04403BD}" type="pres">
      <dgm:prSet presAssocID="{5F68FE4A-30F2-45C1-B020-816831A903CD}" presName="composite" presStyleCnt="0"/>
      <dgm:spPr/>
    </dgm:pt>
    <dgm:pt modelId="{166E481A-AE7A-4941-A2E0-F39852C3442B}" type="pres">
      <dgm:prSet presAssocID="{5F68FE4A-30F2-45C1-B020-816831A903CD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B3172259-9A25-4FE1-B155-C47EDF00A8C7}" type="pres">
      <dgm:prSet presAssocID="{5F68FE4A-30F2-45C1-B020-816831A903CD}" presName="descendantText" presStyleLbl="alignAcc1" presStyleIdx="0" presStyleCnt="4" custLinFactNeighborX="0" custLinFactNeighborY="2502">
        <dgm:presLayoutVars>
          <dgm:bulletEnabled val="1"/>
        </dgm:presLayoutVars>
      </dgm:prSet>
      <dgm:spPr/>
    </dgm:pt>
    <dgm:pt modelId="{11559834-B9D4-4C09-9373-D96583874C77}" type="pres">
      <dgm:prSet presAssocID="{D91BC396-3816-4195-8DDC-A42505D19824}" presName="sp" presStyleCnt="0"/>
      <dgm:spPr/>
    </dgm:pt>
    <dgm:pt modelId="{67D13B2C-3B96-4BED-A94F-09B529986C7E}" type="pres">
      <dgm:prSet presAssocID="{DEE92821-2CD0-4FC1-A5E3-615EB9320D37}" presName="composite" presStyleCnt="0"/>
      <dgm:spPr/>
    </dgm:pt>
    <dgm:pt modelId="{5B27A513-C089-42C3-A394-9753D18B5A26}" type="pres">
      <dgm:prSet presAssocID="{DEE92821-2CD0-4FC1-A5E3-615EB9320D37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F1CEDAE0-F2F6-4081-B2A1-84FAAB2103CF}" type="pres">
      <dgm:prSet presAssocID="{DEE92821-2CD0-4FC1-A5E3-615EB9320D37}" presName="descendantText" presStyleLbl="alignAcc1" presStyleIdx="1" presStyleCnt="4">
        <dgm:presLayoutVars>
          <dgm:bulletEnabled val="1"/>
        </dgm:presLayoutVars>
      </dgm:prSet>
      <dgm:spPr/>
    </dgm:pt>
    <dgm:pt modelId="{D4C05506-120E-488E-A6C9-FB1CCED7198E}" type="pres">
      <dgm:prSet presAssocID="{7EF9AC58-8C44-4F21-88B4-6B9DBCA5E27E}" presName="sp" presStyleCnt="0"/>
      <dgm:spPr/>
    </dgm:pt>
    <dgm:pt modelId="{5BFD8558-DA04-4ADD-9436-9E1ED2A98FFE}" type="pres">
      <dgm:prSet presAssocID="{2AC7D903-CF9C-41BA-940E-4AEDA59667B4}" presName="composite" presStyleCnt="0"/>
      <dgm:spPr/>
    </dgm:pt>
    <dgm:pt modelId="{304743AC-5822-416D-A50A-182F0CA39DF7}" type="pres">
      <dgm:prSet presAssocID="{2AC7D903-CF9C-41BA-940E-4AEDA59667B4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F2FA2D70-E131-4A97-A967-0DD21AF07703}" type="pres">
      <dgm:prSet presAssocID="{2AC7D903-CF9C-41BA-940E-4AEDA59667B4}" presName="descendantText" presStyleLbl="alignAcc1" presStyleIdx="2" presStyleCnt="4" custLinFactNeighborX="1364" custLinFactNeighborY="-1255">
        <dgm:presLayoutVars>
          <dgm:bulletEnabled val="1"/>
        </dgm:presLayoutVars>
      </dgm:prSet>
      <dgm:spPr/>
    </dgm:pt>
    <dgm:pt modelId="{DADF813A-6AED-429C-9218-1756C2C15A21}" type="pres">
      <dgm:prSet presAssocID="{CA4E3912-FAD2-49B0-B084-3BA88A2C16B9}" presName="sp" presStyleCnt="0"/>
      <dgm:spPr/>
    </dgm:pt>
    <dgm:pt modelId="{A9D4D023-8C32-48F0-9820-8730747A4DF9}" type="pres">
      <dgm:prSet presAssocID="{C65095F2-AA79-44EB-B4CF-B43ED76AC340}" presName="composite" presStyleCnt="0"/>
      <dgm:spPr/>
    </dgm:pt>
    <dgm:pt modelId="{094A63C2-2965-4424-931E-93A36C08754D}" type="pres">
      <dgm:prSet presAssocID="{C65095F2-AA79-44EB-B4CF-B43ED76AC340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C4CF6CB8-888E-4067-AC74-2A5A9F17887A}" type="pres">
      <dgm:prSet presAssocID="{C65095F2-AA79-44EB-B4CF-B43ED76AC340}" presName="descendantText" presStyleLbl="alignAcc1" presStyleIdx="3" presStyleCnt="4" custLinFactNeighborX="1364" custLinFactNeighborY="-1255">
        <dgm:presLayoutVars>
          <dgm:bulletEnabled val="1"/>
        </dgm:presLayoutVars>
      </dgm:prSet>
      <dgm:spPr/>
    </dgm:pt>
  </dgm:ptLst>
  <dgm:cxnLst>
    <dgm:cxn modelId="{C0549101-5B74-4A55-84C5-4508D360AA1A}" type="presOf" srcId="{36C9D996-387C-4CB7-9AF4-61C499A53854}" destId="{C4CF6CB8-888E-4067-AC74-2A5A9F17887A}" srcOrd="0" destOrd="1" presId="urn:microsoft.com/office/officeart/2005/8/layout/chevron2"/>
    <dgm:cxn modelId="{B42CA809-0AC7-4DA0-A52A-7240489ED15F}" srcId="{DEE92821-2CD0-4FC1-A5E3-615EB9320D37}" destId="{1DFCC18B-4989-4E2F-A4A9-F6A8D74DCB79}" srcOrd="1" destOrd="0" parTransId="{8D46FE2F-BACA-415A-8550-EAC6628C0905}" sibTransId="{EC11A19D-8867-4D06-A958-C7645CBBE0D1}"/>
    <dgm:cxn modelId="{00419415-C444-43F3-A8FD-48B487E13659}" type="presOf" srcId="{2AC7D903-CF9C-41BA-940E-4AEDA59667B4}" destId="{304743AC-5822-416D-A50A-182F0CA39DF7}" srcOrd="0" destOrd="0" presId="urn:microsoft.com/office/officeart/2005/8/layout/chevron2"/>
    <dgm:cxn modelId="{2B07C71E-FD62-4823-A709-A95BBAC1849C}" srcId="{DEE92821-2CD0-4FC1-A5E3-615EB9320D37}" destId="{C04F25FB-6788-4C1F-9044-361DC8F9F02C}" srcOrd="0" destOrd="0" parTransId="{D04CBAE4-19AE-4BBF-A1A4-2F4B02C67472}" sibTransId="{6E1EC50C-2C80-404C-B7FD-CFD0970279F6}"/>
    <dgm:cxn modelId="{54096420-45E3-4EB3-A5D6-48A7C8B998BC}" srcId="{2AC7D903-CF9C-41BA-940E-4AEDA59667B4}" destId="{62083281-49F1-4F00-92BF-756B81BC68D5}" srcOrd="1" destOrd="0" parTransId="{9F156B24-7203-4C9C-87EA-8EBEC113632A}" sibTransId="{4D773E12-9BCA-4CB9-910E-B3E6F58C2229}"/>
    <dgm:cxn modelId="{F3FB9E2A-4F08-4EDD-B4FE-7C15C707A686}" srcId="{5F68FE4A-30F2-45C1-B020-816831A903CD}" destId="{FC463372-380F-4D96-AB89-0B7003A0FFFB}" srcOrd="1" destOrd="0" parTransId="{3C3D25A7-27A9-409F-B97E-0DFCD6865BC3}" sibTransId="{EF9DA48C-1881-492A-9024-813C6769D40F}"/>
    <dgm:cxn modelId="{61BB413B-1A90-4EE0-B1B6-8FA9A807F3BB}" type="presOf" srcId="{E045C70D-9805-4FCE-AF65-39829EED9088}" destId="{5C73E4B0-F49F-4AB7-A01F-8CCB46B1A2DE}" srcOrd="0" destOrd="0" presId="urn:microsoft.com/office/officeart/2005/8/layout/chevron2"/>
    <dgm:cxn modelId="{294A1C5D-1C9D-40BD-91EA-3A62E196071F}" type="presOf" srcId="{C04F25FB-6788-4C1F-9044-361DC8F9F02C}" destId="{F1CEDAE0-F2F6-4081-B2A1-84FAAB2103CF}" srcOrd="0" destOrd="0" presId="urn:microsoft.com/office/officeart/2005/8/layout/chevron2"/>
    <dgm:cxn modelId="{63912444-FE8D-4A17-9AC9-151309876DCC}" type="presOf" srcId="{DEE92821-2CD0-4FC1-A5E3-615EB9320D37}" destId="{5B27A513-C089-42C3-A394-9753D18B5A26}" srcOrd="0" destOrd="0" presId="urn:microsoft.com/office/officeart/2005/8/layout/chevron2"/>
    <dgm:cxn modelId="{A1188E50-C6BC-40A9-81B1-B3064D579F41}" type="presOf" srcId="{4D936BA2-9FA7-4B8F-BECC-A4F3185680B1}" destId="{C4CF6CB8-888E-4067-AC74-2A5A9F17887A}" srcOrd="0" destOrd="0" presId="urn:microsoft.com/office/officeart/2005/8/layout/chevron2"/>
    <dgm:cxn modelId="{DE48A458-FE40-4AB7-A02F-8A2F2896F1F6}" type="presOf" srcId="{1AF8712A-AE1E-40F0-BE64-0630ACD64EC5}" destId="{F2FA2D70-E131-4A97-A967-0DD21AF07703}" srcOrd="0" destOrd="0" presId="urn:microsoft.com/office/officeart/2005/8/layout/chevron2"/>
    <dgm:cxn modelId="{3DA6FA79-87EB-41C7-B182-19AB3F6B4588}" srcId="{E045C70D-9805-4FCE-AF65-39829EED9088}" destId="{5F68FE4A-30F2-45C1-B020-816831A903CD}" srcOrd="0" destOrd="0" parTransId="{E4940703-57CB-449F-B1F2-C713D8117BCC}" sibTransId="{D91BC396-3816-4195-8DDC-A42505D19824}"/>
    <dgm:cxn modelId="{D9E82F84-4C63-41A0-AD79-8E1698F57037}" srcId="{E045C70D-9805-4FCE-AF65-39829EED9088}" destId="{C65095F2-AA79-44EB-B4CF-B43ED76AC340}" srcOrd="3" destOrd="0" parTransId="{10D5B22C-75A8-4251-9B43-AA4086F39F89}" sibTransId="{000F208D-4FB4-4B24-881E-02026AE49B6A}"/>
    <dgm:cxn modelId="{C420D187-A924-49AC-84B4-505BC8465FE9}" type="presOf" srcId="{FC463372-380F-4D96-AB89-0B7003A0FFFB}" destId="{B3172259-9A25-4FE1-B155-C47EDF00A8C7}" srcOrd="0" destOrd="1" presId="urn:microsoft.com/office/officeart/2005/8/layout/chevron2"/>
    <dgm:cxn modelId="{5D476A89-D388-4BD1-8A55-FC0C256D81BB}" srcId="{C65095F2-AA79-44EB-B4CF-B43ED76AC340}" destId="{36C9D996-387C-4CB7-9AF4-61C499A53854}" srcOrd="1" destOrd="0" parTransId="{C9938752-518D-4E85-87DF-B17E53DC440B}" sibTransId="{5EB18D83-185E-4D42-8493-75A8B2A342E4}"/>
    <dgm:cxn modelId="{0660D29B-5106-4869-A4BB-644E0793EDA4}" srcId="{C65095F2-AA79-44EB-B4CF-B43ED76AC340}" destId="{4D936BA2-9FA7-4B8F-BECC-A4F3185680B1}" srcOrd="0" destOrd="0" parTransId="{0D7F6318-8C07-4814-8DC0-1FC65FB30485}" sibTransId="{B280EAE0-2510-4019-B5F1-640CB3B29A69}"/>
    <dgm:cxn modelId="{BDA7BE9F-F4CD-469E-BF82-0D8654FE09DE}" type="presOf" srcId="{1DFCC18B-4989-4E2F-A4A9-F6A8D74DCB79}" destId="{F1CEDAE0-F2F6-4081-B2A1-84FAAB2103CF}" srcOrd="0" destOrd="1" presId="urn:microsoft.com/office/officeart/2005/8/layout/chevron2"/>
    <dgm:cxn modelId="{1C4B46A6-17C4-40FB-9B11-2E4E2966D7BB}" type="presOf" srcId="{5F68FE4A-30F2-45C1-B020-816831A903CD}" destId="{166E481A-AE7A-4941-A2E0-F39852C3442B}" srcOrd="0" destOrd="0" presId="urn:microsoft.com/office/officeart/2005/8/layout/chevron2"/>
    <dgm:cxn modelId="{457401A8-34AC-44F3-8BEB-1F976860F269}" type="presOf" srcId="{C65095F2-AA79-44EB-B4CF-B43ED76AC340}" destId="{094A63C2-2965-4424-931E-93A36C08754D}" srcOrd="0" destOrd="0" presId="urn:microsoft.com/office/officeart/2005/8/layout/chevron2"/>
    <dgm:cxn modelId="{53F56CAD-EF7D-48EC-8813-695674264192}" srcId="{E045C70D-9805-4FCE-AF65-39829EED9088}" destId="{2AC7D903-CF9C-41BA-940E-4AEDA59667B4}" srcOrd="2" destOrd="0" parTransId="{D0A73EF0-E3D2-46CD-90AD-9AE3CF0A584B}" sibTransId="{CA4E3912-FAD2-49B0-B084-3BA88A2C16B9}"/>
    <dgm:cxn modelId="{5E5B1BD9-3CC2-43D8-B108-58F1172BE649}" srcId="{E045C70D-9805-4FCE-AF65-39829EED9088}" destId="{DEE92821-2CD0-4FC1-A5E3-615EB9320D37}" srcOrd="1" destOrd="0" parTransId="{FF97FB20-6376-4F57-AF7F-13FD97755927}" sibTransId="{7EF9AC58-8C44-4F21-88B4-6B9DBCA5E27E}"/>
    <dgm:cxn modelId="{CF4C21DA-6C1F-46C2-9B63-4EFED85BC1ED}" srcId="{5F68FE4A-30F2-45C1-B020-816831A903CD}" destId="{8C6BD27A-3EF3-483C-858F-4DA3E101A392}" srcOrd="0" destOrd="0" parTransId="{53B226D9-0CC2-4DF8-A62F-FD87902098D4}" sibTransId="{C6B1AD94-CF35-4A0F-A309-6AFAF8FAF529}"/>
    <dgm:cxn modelId="{97208FE9-E58D-4999-A70F-44AC7DB9EEFD}" type="presOf" srcId="{62083281-49F1-4F00-92BF-756B81BC68D5}" destId="{F2FA2D70-E131-4A97-A967-0DD21AF07703}" srcOrd="0" destOrd="1" presId="urn:microsoft.com/office/officeart/2005/8/layout/chevron2"/>
    <dgm:cxn modelId="{7E773BED-20A0-400D-B4F9-D774E29C7D1D}" srcId="{2AC7D903-CF9C-41BA-940E-4AEDA59667B4}" destId="{1AF8712A-AE1E-40F0-BE64-0630ACD64EC5}" srcOrd="0" destOrd="0" parTransId="{D564BA5C-814B-42D1-9187-C41E849B098C}" sibTransId="{31B0E770-C7EA-4362-B6B4-92CBC3DB468B}"/>
    <dgm:cxn modelId="{4B5BF5F9-708F-41EC-A473-9DAE2B937064}" type="presOf" srcId="{8C6BD27A-3EF3-483C-858F-4DA3E101A392}" destId="{B3172259-9A25-4FE1-B155-C47EDF00A8C7}" srcOrd="0" destOrd="0" presId="urn:microsoft.com/office/officeart/2005/8/layout/chevron2"/>
    <dgm:cxn modelId="{9C56579F-A699-4CE1-962F-3018C62B1537}" type="presParOf" srcId="{5C73E4B0-F49F-4AB7-A01F-8CCB46B1A2DE}" destId="{CEEF3393-D415-4E79-AF2B-9E06E04403BD}" srcOrd="0" destOrd="0" presId="urn:microsoft.com/office/officeart/2005/8/layout/chevron2"/>
    <dgm:cxn modelId="{EFD677E6-D28E-4B39-B966-ED993BF5F155}" type="presParOf" srcId="{CEEF3393-D415-4E79-AF2B-9E06E04403BD}" destId="{166E481A-AE7A-4941-A2E0-F39852C3442B}" srcOrd="0" destOrd="0" presId="urn:microsoft.com/office/officeart/2005/8/layout/chevron2"/>
    <dgm:cxn modelId="{C724E343-5DFB-4FBA-AC7A-4DCD7B17A003}" type="presParOf" srcId="{CEEF3393-D415-4E79-AF2B-9E06E04403BD}" destId="{B3172259-9A25-4FE1-B155-C47EDF00A8C7}" srcOrd="1" destOrd="0" presId="urn:microsoft.com/office/officeart/2005/8/layout/chevron2"/>
    <dgm:cxn modelId="{03F86A5C-FEB7-4E84-B064-4DD07B10BFD1}" type="presParOf" srcId="{5C73E4B0-F49F-4AB7-A01F-8CCB46B1A2DE}" destId="{11559834-B9D4-4C09-9373-D96583874C77}" srcOrd="1" destOrd="0" presId="urn:microsoft.com/office/officeart/2005/8/layout/chevron2"/>
    <dgm:cxn modelId="{CA45E893-A0DD-4A38-9A3C-8D8CF0212F63}" type="presParOf" srcId="{5C73E4B0-F49F-4AB7-A01F-8CCB46B1A2DE}" destId="{67D13B2C-3B96-4BED-A94F-09B529986C7E}" srcOrd="2" destOrd="0" presId="urn:microsoft.com/office/officeart/2005/8/layout/chevron2"/>
    <dgm:cxn modelId="{209EEC7C-DEFB-4068-8FE5-43E03C3E3B8A}" type="presParOf" srcId="{67D13B2C-3B96-4BED-A94F-09B529986C7E}" destId="{5B27A513-C089-42C3-A394-9753D18B5A26}" srcOrd="0" destOrd="0" presId="urn:microsoft.com/office/officeart/2005/8/layout/chevron2"/>
    <dgm:cxn modelId="{7F3B20E2-0A1B-4A80-BFA5-BF2CDBFED8DE}" type="presParOf" srcId="{67D13B2C-3B96-4BED-A94F-09B529986C7E}" destId="{F1CEDAE0-F2F6-4081-B2A1-84FAAB2103CF}" srcOrd="1" destOrd="0" presId="urn:microsoft.com/office/officeart/2005/8/layout/chevron2"/>
    <dgm:cxn modelId="{E891FE38-414F-4A4D-B1C3-7C847B91D7F2}" type="presParOf" srcId="{5C73E4B0-F49F-4AB7-A01F-8CCB46B1A2DE}" destId="{D4C05506-120E-488E-A6C9-FB1CCED7198E}" srcOrd="3" destOrd="0" presId="urn:microsoft.com/office/officeart/2005/8/layout/chevron2"/>
    <dgm:cxn modelId="{B785E8E3-7C80-438A-92FC-24F1C96E7620}" type="presParOf" srcId="{5C73E4B0-F49F-4AB7-A01F-8CCB46B1A2DE}" destId="{5BFD8558-DA04-4ADD-9436-9E1ED2A98FFE}" srcOrd="4" destOrd="0" presId="urn:microsoft.com/office/officeart/2005/8/layout/chevron2"/>
    <dgm:cxn modelId="{89C87A9B-5A96-41D1-9328-FD4E3B3BA64C}" type="presParOf" srcId="{5BFD8558-DA04-4ADD-9436-9E1ED2A98FFE}" destId="{304743AC-5822-416D-A50A-182F0CA39DF7}" srcOrd="0" destOrd="0" presId="urn:microsoft.com/office/officeart/2005/8/layout/chevron2"/>
    <dgm:cxn modelId="{8F522CBA-3C6C-469C-B492-76A0F24FCE44}" type="presParOf" srcId="{5BFD8558-DA04-4ADD-9436-9E1ED2A98FFE}" destId="{F2FA2D70-E131-4A97-A967-0DD21AF07703}" srcOrd="1" destOrd="0" presId="urn:microsoft.com/office/officeart/2005/8/layout/chevron2"/>
    <dgm:cxn modelId="{F5D15775-7F06-4F59-BF4C-5EF37BC6BBA2}" type="presParOf" srcId="{5C73E4B0-F49F-4AB7-A01F-8CCB46B1A2DE}" destId="{DADF813A-6AED-429C-9218-1756C2C15A21}" srcOrd="5" destOrd="0" presId="urn:microsoft.com/office/officeart/2005/8/layout/chevron2"/>
    <dgm:cxn modelId="{BCED906E-057B-4208-AB33-48EB16447AB2}" type="presParOf" srcId="{5C73E4B0-F49F-4AB7-A01F-8CCB46B1A2DE}" destId="{A9D4D023-8C32-48F0-9820-8730747A4DF9}" srcOrd="6" destOrd="0" presId="urn:microsoft.com/office/officeart/2005/8/layout/chevron2"/>
    <dgm:cxn modelId="{1F384512-2C7E-4BC9-81ED-4D8D1E96527C}" type="presParOf" srcId="{A9D4D023-8C32-48F0-9820-8730747A4DF9}" destId="{094A63C2-2965-4424-931E-93A36C08754D}" srcOrd="0" destOrd="0" presId="urn:microsoft.com/office/officeart/2005/8/layout/chevron2"/>
    <dgm:cxn modelId="{571D18E6-562B-4031-808E-2131018CB69C}" type="presParOf" srcId="{A9D4D023-8C32-48F0-9820-8730747A4DF9}" destId="{C4CF6CB8-888E-4067-AC74-2A5A9F17887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80BC2-1835-477C-AC4F-968157A01992}">
      <dsp:nvSpPr>
        <dsp:cNvPr id="0" name=""/>
        <dsp:cNvSpPr/>
      </dsp:nvSpPr>
      <dsp:spPr>
        <a:xfrm>
          <a:off x="2111467" y="0"/>
          <a:ext cx="5575692" cy="348480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>
            <a:lumMod val="60000"/>
            <a:lumOff val="4000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24A21A-2B06-4FFC-9C83-B20C9111BCB1}">
      <dsp:nvSpPr>
        <dsp:cNvPr id="0" name=""/>
        <dsp:cNvSpPr/>
      </dsp:nvSpPr>
      <dsp:spPr>
        <a:xfrm>
          <a:off x="2660672" y="2591303"/>
          <a:ext cx="128240" cy="128240"/>
        </a:xfrm>
        <a:prstGeom prst="ellipse">
          <a:avLst/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DCEB18-1FB3-4CFE-9107-7F9456088EA6}">
      <dsp:nvSpPr>
        <dsp:cNvPr id="0" name=""/>
        <dsp:cNvSpPr/>
      </dsp:nvSpPr>
      <dsp:spPr>
        <a:xfrm>
          <a:off x="2724793" y="2655423"/>
          <a:ext cx="953443" cy="82938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952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1955 erradicação do </a:t>
          </a:r>
          <a:r>
            <a:rPr lang="pt-BR" sz="1300" i="1" kern="1200" dirty="0"/>
            <a:t>Aedes aegypti</a:t>
          </a:r>
        </a:p>
      </dsp:txBody>
      <dsp:txXfrm>
        <a:off x="2724793" y="2655423"/>
        <a:ext cx="953443" cy="829384"/>
      </dsp:txXfrm>
    </dsp:sp>
    <dsp:sp modelId="{B730BF8D-BA6F-4565-A914-6D3D5A8A0090}">
      <dsp:nvSpPr>
        <dsp:cNvPr id="0" name=""/>
        <dsp:cNvSpPr/>
      </dsp:nvSpPr>
      <dsp:spPr>
        <a:xfrm>
          <a:off x="3566722" y="1780736"/>
          <a:ext cx="223027" cy="223027"/>
        </a:xfrm>
        <a:prstGeom prst="ellipse">
          <a:avLst/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73B79A-95AC-47E2-88A4-8D1F32CC219A}">
      <dsp:nvSpPr>
        <dsp:cNvPr id="0" name=""/>
        <dsp:cNvSpPr/>
      </dsp:nvSpPr>
      <dsp:spPr>
        <a:xfrm>
          <a:off x="3678236" y="1892250"/>
          <a:ext cx="1170895" cy="159255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78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1996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 err="1"/>
            <a:t>PEAa</a:t>
          </a:r>
          <a:endParaRPr lang="pt-BR" sz="1300" kern="1200" dirty="0"/>
        </a:p>
      </dsp:txBody>
      <dsp:txXfrm>
        <a:off x="3678236" y="1892250"/>
        <a:ext cx="1170895" cy="1592557"/>
      </dsp:txXfrm>
    </dsp:sp>
    <dsp:sp modelId="{DAB8903F-C200-4A95-8CFF-8837E476166D}">
      <dsp:nvSpPr>
        <dsp:cNvPr id="0" name=""/>
        <dsp:cNvSpPr/>
      </dsp:nvSpPr>
      <dsp:spPr>
        <a:xfrm>
          <a:off x="4723679" y="1183440"/>
          <a:ext cx="295511" cy="295511"/>
        </a:xfrm>
        <a:prstGeom prst="ellipse">
          <a:avLst/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F636FA-DF4F-431E-B455-0E2FEF606E04}">
      <dsp:nvSpPr>
        <dsp:cNvPr id="0" name=""/>
        <dsp:cNvSpPr/>
      </dsp:nvSpPr>
      <dsp:spPr>
        <a:xfrm>
          <a:off x="4871435" y="1331196"/>
          <a:ext cx="1170895" cy="215361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586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2002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PNCD </a:t>
          </a:r>
        </a:p>
      </dsp:txBody>
      <dsp:txXfrm>
        <a:off x="4871435" y="1331196"/>
        <a:ext cx="1170895" cy="2153611"/>
      </dsp:txXfrm>
    </dsp:sp>
    <dsp:sp modelId="{69F5B1F4-0AD0-439C-8B12-2AD379145275}">
      <dsp:nvSpPr>
        <dsp:cNvPr id="0" name=""/>
        <dsp:cNvSpPr/>
      </dsp:nvSpPr>
      <dsp:spPr>
        <a:xfrm>
          <a:off x="5906146" y="818211"/>
          <a:ext cx="395874" cy="395874"/>
        </a:xfrm>
        <a:prstGeom prst="ellipse">
          <a:avLst/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55B1F6-D60A-4184-9867-3DEBA5A0F34E}">
      <dsp:nvSpPr>
        <dsp:cNvPr id="0" name=""/>
        <dsp:cNvSpPr/>
      </dsp:nvSpPr>
      <dsp:spPr>
        <a:xfrm>
          <a:off x="6181722" y="986200"/>
          <a:ext cx="1170895" cy="249860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766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2019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CGARB</a:t>
          </a:r>
        </a:p>
      </dsp:txBody>
      <dsp:txXfrm>
        <a:off x="6181722" y="986200"/>
        <a:ext cx="1170895" cy="24986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B219C-AF60-4CA7-85A9-A934A17EADD9}">
      <dsp:nvSpPr>
        <dsp:cNvPr id="0" name=""/>
        <dsp:cNvSpPr/>
      </dsp:nvSpPr>
      <dsp:spPr>
        <a:xfrm>
          <a:off x="1622236" y="21593"/>
          <a:ext cx="974182" cy="97418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2DC830-90F9-4F0A-A842-CCE50932B0D7}">
      <dsp:nvSpPr>
        <dsp:cNvPr id="0" name=""/>
        <dsp:cNvSpPr/>
      </dsp:nvSpPr>
      <dsp:spPr>
        <a:xfrm>
          <a:off x="1826814" y="226172"/>
          <a:ext cx="565025" cy="5650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0F6127-1CA5-46C1-92D7-689DB9E0E255}">
      <dsp:nvSpPr>
        <dsp:cNvPr id="0" name=""/>
        <dsp:cNvSpPr/>
      </dsp:nvSpPr>
      <dsp:spPr>
        <a:xfrm>
          <a:off x="2805172" y="21593"/>
          <a:ext cx="2296287" cy="974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Aceite do gestor local – pactuação  de curto, médio e longo prazo</a:t>
          </a:r>
          <a:endParaRPr lang="en-US" sz="1600" kern="1200"/>
        </a:p>
      </dsp:txBody>
      <dsp:txXfrm>
        <a:off x="2805172" y="21593"/>
        <a:ext cx="2296287" cy="974182"/>
      </dsp:txXfrm>
    </dsp:sp>
    <dsp:sp modelId="{3E4C5656-626A-4F35-8C06-810BE1286158}">
      <dsp:nvSpPr>
        <dsp:cNvPr id="0" name=""/>
        <dsp:cNvSpPr/>
      </dsp:nvSpPr>
      <dsp:spPr>
        <a:xfrm>
          <a:off x="5501570" y="21593"/>
          <a:ext cx="974182" cy="97418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DA32C7-9AE5-46EA-81A4-1DFF5A604875}">
      <dsp:nvSpPr>
        <dsp:cNvPr id="0" name=""/>
        <dsp:cNvSpPr/>
      </dsp:nvSpPr>
      <dsp:spPr>
        <a:xfrm>
          <a:off x="5706148" y="226172"/>
          <a:ext cx="565025" cy="5650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92950-C7CD-4ECC-A95F-5CCD2F19BC6C}">
      <dsp:nvSpPr>
        <dsp:cNvPr id="0" name=""/>
        <dsp:cNvSpPr/>
      </dsp:nvSpPr>
      <dsp:spPr>
        <a:xfrm>
          <a:off x="6684506" y="21593"/>
          <a:ext cx="2296287" cy="974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Estratificação </a:t>
          </a:r>
          <a:r>
            <a:rPr lang="pt-BR" sz="1600" kern="1200" err="1"/>
            <a:t>intramunicipal</a:t>
          </a:r>
          <a:r>
            <a:rPr lang="pt-BR" sz="1600" kern="1200"/>
            <a:t>: entregar finalizada ou desenvolver as capacidades locais</a:t>
          </a:r>
          <a:endParaRPr lang="en-US" sz="1600" kern="1200"/>
        </a:p>
      </dsp:txBody>
      <dsp:txXfrm>
        <a:off x="6684506" y="21593"/>
        <a:ext cx="2296287" cy="974182"/>
      </dsp:txXfrm>
    </dsp:sp>
    <dsp:sp modelId="{E3043FD2-0691-48DD-BE09-ED150E210779}">
      <dsp:nvSpPr>
        <dsp:cNvPr id="0" name=""/>
        <dsp:cNvSpPr/>
      </dsp:nvSpPr>
      <dsp:spPr>
        <a:xfrm>
          <a:off x="1622236" y="1759677"/>
          <a:ext cx="974182" cy="97418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8CBA66-BB17-44BB-A639-90986073C3F4}">
      <dsp:nvSpPr>
        <dsp:cNvPr id="0" name=""/>
        <dsp:cNvSpPr/>
      </dsp:nvSpPr>
      <dsp:spPr>
        <a:xfrm>
          <a:off x="1826814" y="1964256"/>
          <a:ext cx="565025" cy="5650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E7B5B8-F7EB-4A0C-BCE5-662418C40D07}">
      <dsp:nvSpPr>
        <dsp:cNvPr id="0" name=""/>
        <dsp:cNvSpPr/>
      </dsp:nvSpPr>
      <dsp:spPr>
        <a:xfrm>
          <a:off x="2805172" y="1759677"/>
          <a:ext cx="2296287" cy="974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err="1"/>
            <a:t>Caracterização</a:t>
          </a:r>
          <a:r>
            <a:rPr lang="en-US" sz="1600" kern="1200"/>
            <a:t> das </a:t>
          </a:r>
          <a:r>
            <a:rPr lang="en-US" sz="1600" kern="1200" err="1"/>
            <a:t>áreas</a:t>
          </a:r>
          <a:r>
            <a:rPr lang="en-US" sz="1600" kern="1200"/>
            <a:t> </a:t>
          </a:r>
          <a:r>
            <a:rPr lang="en-US" sz="1600" kern="1200" err="1"/>
            <a:t>prioritárias</a:t>
          </a:r>
          <a:endParaRPr lang="en-US" sz="1600" kern="1200"/>
        </a:p>
      </dsp:txBody>
      <dsp:txXfrm>
        <a:off x="2805172" y="1759677"/>
        <a:ext cx="2296287" cy="974182"/>
      </dsp:txXfrm>
    </dsp:sp>
    <dsp:sp modelId="{1350A493-B5E4-420D-A38F-4A2CB4BAFF01}">
      <dsp:nvSpPr>
        <dsp:cNvPr id="0" name=""/>
        <dsp:cNvSpPr/>
      </dsp:nvSpPr>
      <dsp:spPr>
        <a:xfrm>
          <a:off x="5501570" y="1759677"/>
          <a:ext cx="974182" cy="97418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DF4659-CD02-494A-BEDB-4C13D9F00C43}">
      <dsp:nvSpPr>
        <dsp:cNvPr id="0" name=""/>
        <dsp:cNvSpPr/>
      </dsp:nvSpPr>
      <dsp:spPr>
        <a:xfrm>
          <a:off x="5706148" y="1964256"/>
          <a:ext cx="565025" cy="56502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42F54-4094-4C5E-B71F-3D0C976E86BE}">
      <dsp:nvSpPr>
        <dsp:cNvPr id="0" name=""/>
        <dsp:cNvSpPr/>
      </dsp:nvSpPr>
      <dsp:spPr>
        <a:xfrm>
          <a:off x="6684506" y="1759677"/>
          <a:ext cx="2296287" cy="974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Identificação de criadouros produtivos </a:t>
          </a:r>
          <a:endParaRPr lang="en-US" sz="1600" kern="1200"/>
        </a:p>
      </dsp:txBody>
      <dsp:txXfrm>
        <a:off x="6684506" y="1759677"/>
        <a:ext cx="2296287" cy="974182"/>
      </dsp:txXfrm>
    </dsp:sp>
    <dsp:sp modelId="{F5E543AA-E594-48E0-BF18-470D4BCC7BDA}">
      <dsp:nvSpPr>
        <dsp:cNvPr id="0" name=""/>
        <dsp:cNvSpPr/>
      </dsp:nvSpPr>
      <dsp:spPr>
        <a:xfrm>
          <a:off x="1622236" y="3497761"/>
          <a:ext cx="974182" cy="97418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DC8C3B-DDC2-4011-8997-C3E884B1DF50}">
      <dsp:nvSpPr>
        <dsp:cNvPr id="0" name=""/>
        <dsp:cNvSpPr/>
      </dsp:nvSpPr>
      <dsp:spPr>
        <a:xfrm>
          <a:off x="1826814" y="3702340"/>
          <a:ext cx="565025" cy="56502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49DA1-3803-45E4-B26C-FDC77C9E5415}">
      <dsp:nvSpPr>
        <dsp:cNvPr id="0" name=""/>
        <dsp:cNvSpPr/>
      </dsp:nvSpPr>
      <dsp:spPr>
        <a:xfrm>
          <a:off x="2805172" y="3497761"/>
          <a:ext cx="2296287" cy="974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Capacitação</a:t>
          </a:r>
          <a:endParaRPr lang="en-US" sz="1600" kern="1200"/>
        </a:p>
      </dsp:txBody>
      <dsp:txXfrm>
        <a:off x="2805172" y="3497761"/>
        <a:ext cx="2296287" cy="974182"/>
      </dsp:txXfrm>
    </dsp:sp>
    <dsp:sp modelId="{594455F0-C764-42CD-B051-6FA7C395A644}">
      <dsp:nvSpPr>
        <dsp:cNvPr id="0" name=""/>
        <dsp:cNvSpPr/>
      </dsp:nvSpPr>
      <dsp:spPr>
        <a:xfrm>
          <a:off x="5501570" y="3497761"/>
          <a:ext cx="974182" cy="97418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C8CA72-A7D9-46DB-9FCD-DA9972A0FCFE}">
      <dsp:nvSpPr>
        <dsp:cNvPr id="0" name=""/>
        <dsp:cNvSpPr/>
      </dsp:nvSpPr>
      <dsp:spPr>
        <a:xfrm>
          <a:off x="5706148" y="3702340"/>
          <a:ext cx="565025" cy="56502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FFDA7F-B711-4E98-A625-4C1B244562F1}">
      <dsp:nvSpPr>
        <dsp:cNvPr id="0" name=""/>
        <dsp:cNvSpPr/>
      </dsp:nvSpPr>
      <dsp:spPr>
        <a:xfrm>
          <a:off x="6684506" y="3497761"/>
          <a:ext cx="2296287" cy="974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err="1"/>
            <a:t>Integração</a:t>
          </a:r>
          <a:r>
            <a:rPr lang="en-US" sz="1600" kern="1200"/>
            <a:t> ACS e ACE</a:t>
          </a:r>
        </a:p>
      </dsp:txBody>
      <dsp:txXfrm>
        <a:off x="6684506" y="3497761"/>
        <a:ext cx="2296287" cy="9741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16C44-E8CE-4570-A307-D63C76D31394}">
      <dsp:nvSpPr>
        <dsp:cNvPr id="0" name=""/>
        <dsp:cNvSpPr/>
      </dsp:nvSpPr>
      <dsp:spPr>
        <a:xfrm>
          <a:off x="73935" y="263"/>
          <a:ext cx="3639626" cy="621977"/>
        </a:xfrm>
        <a:prstGeom prst="roundRect">
          <a:avLst/>
        </a:prstGeom>
        <a:gradFill rotWithShape="0">
          <a:gsLst>
            <a:gs pos="2000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2816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pt-BR" sz="2100" b="1" kern="1200" dirty="0">
              <a:solidFill>
                <a:srgbClr val="7030A0"/>
              </a:solidFill>
              <a:latin typeface="Arial" panose="020B0604020202020204" pitchFamily="34" charset="0"/>
              <a:ea typeface="Fira Sans"/>
              <a:cs typeface="Arial" panose="020B0604020202020204" pitchFamily="34" charset="0"/>
            </a:rPr>
            <a:t>Estratificação de risco</a:t>
          </a:r>
        </a:p>
      </dsp:txBody>
      <dsp:txXfrm>
        <a:off x="104297" y="30625"/>
        <a:ext cx="3578902" cy="561253"/>
      </dsp:txXfrm>
    </dsp:sp>
    <dsp:sp modelId="{6C923FB8-CDFB-47C9-876D-B666236CF4FF}">
      <dsp:nvSpPr>
        <dsp:cNvPr id="0" name=""/>
        <dsp:cNvSpPr/>
      </dsp:nvSpPr>
      <dsp:spPr>
        <a:xfrm>
          <a:off x="73935" y="652372"/>
          <a:ext cx="3639627" cy="625333"/>
        </a:xfrm>
        <a:prstGeom prst="roundRect">
          <a:avLst/>
        </a:prstGeom>
        <a:gradFill rotWithShape="0">
          <a:gsLst>
            <a:gs pos="0">
              <a:schemeClr val="accent5">
                <a:hueOff val="-1126424"/>
                <a:satOff val="-2903"/>
                <a:lumOff val="-1961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5">
                <a:hueOff val="-1126424"/>
                <a:satOff val="-2903"/>
                <a:lumOff val="-196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2816" tIns="38100" rIns="38100" bIns="381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pt-BR" sz="1800" b="1" kern="1200" dirty="0">
              <a:solidFill>
                <a:srgbClr val="7030A0"/>
              </a:solidFill>
              <a:latin typeface="Arial" panose="020B0604020202020204" pitchFamily="34" charset="0"/>
              <a:ea typeface="Fira Sans"/>
              <a:cs typeface="Arial" panose="020B0604020202020204" pitchFamily="34" charset="0"/>
            </a:rPr>
            <a:t>Caracterização das áreas prioritárias</a:t>
          </a:r>
        </a:p>
      </dsp:txBody>
      <dsp:txXfrm>
        <a:off x="104461" y="682898"/>
        <a:ext cx="3578575" cy="564281"/>
      </dsp:txXfrm>
    </dsp:sp>
    <dsp:sp modelId="{B60C58B9-2BAE-40A7-9F39-EEF7F6761936}">
      <dsp:nvSpPr>
        <dsp:cNvPr id="0" name=""/>
        <dsp:cNvSpPr/>
      </dsp:nvSpPr>
      <dsp:spPr>
        <a:xfrm>
          <a:off x="73935" y="1307837"/>
          <a:ext cx="3639627" cy="628732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2816" tIns="38100" rIns="38100" bIns="381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7030A0"/>
              </a:solidFill>
              <a:latin typeface="Arial" panose="020B0604020202020204" pitchFamily="34" charset="0"/>
              <a:ea typeface="Fira Sans"/>
              <a:cs typeface="Arial" panose="020B0604020202020204" pitchFamily="34" charset="0"/>
            </a:rPr>
            <a:t>Mobilização</a:t>
          </a:r>
          <a:r>
            <a:rPr lang="pt-BR" sz="1800" kern="1200" dirty="0">
              <a:solidFill>
                <a:srgbClr val="7030A0"/>
              </a:solidFill>
            </a:rPr>
            <a:t> </a:t>
          </a:r>
          <a:r>
            <a:rPr lang="pt-BR" sz="1800" b="1" kern="1200" dirty="0">
              <a:solidFill>
                <a:srgbClr val="7030A0"/>
              </a:solidFill>
              <a:latin typeface="Arial" panose="020B0604020202020204" pitchFamily="34" charset="0"/>
              <a:ea typeface="Fira Sans"/>
              <a:cs typeface="Arial" panose="020B0604020202020204" pitchFamily="34" charset="0"/>
            </a:rPr>
            <a:t>popular</a:t>
          </a:r>
        </a:p>
      </dsp:txBody>
      <dsp:txXfrm>
        <a:off x="104627" y="1338529"/>
        <a:ext cx="3578243" cy="567348"/>
      </dsp:txXfrm>
    </dsp:sp>
    <dsp:sp modelId="{E6C8D13E-90CF-4573-AC08-4CB943DD5B60}">
      <dsp:nvSpPr>
        <dsp:cNvPr id="0" name=""/>
        <dsp:cNvSpPr/>
      </dsp:nvSpPr>
      <dsp:spPr>
        <a:xfrm>
          <a:off x="73935" y="1966701"/>
          <a:ext cx="3639627" cy="661069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" sz="1800" b="1" kern="1200" dirty="0">
              <a:solidFill>
                <a:srgbClr val="7030A0"/>
              </a:solidFill>
              <a:latin typeface="Arial" panose="020B0604020202020204" pitchFamily="34" charset="0"/>
              <a:ea typeface="Fira Sans"/>
              <a:cs typeface="Arial" panose="020B0604020202020204" pitchFamily="34" charset="0"/>
              <a:sym typeface="Fira Sans"/>
            </a:rPr>
            <a:t>    Borrifação </a:t>
          </a:r>
          <a:r>
            <a:rPr lang="pt-BR" sz="1800" b="1" kern="1200" dirty="0">
              <a:solidFill>
                <a:srgbClr val="7030A0"/>
              </a:solidFill>
              <a:latin typeface="Arial" panose="020B0604020202020204" pitchFamily="34" charset="0"/>
              <a:ea typeface="Fira Sans"/>
              <a:cs typeface="Arial" panose="020B0604020202020204" pitchFamily="34" charset="0"/>
              <a:sym typeface="Fira Sans"/>
            </a:rPr>
            <a:t>Residual        </a:t>
          </a:r>
          <a:r>
            <a:rPr lang="pt-BR" sz="1800" b="1" kern="1200" dirty="0" err="1">
              <a:solidFill>
                <a:srgbClr val="7030A0"/>
              </a:solidFill>
              <a:latin typeface="Arial" panose="020B0604020202020204" pitchFamily="34" charset="0"/>
              <a:ea typeface="Fira Sans"/>
              <a:cs typeface="Arial" panose="020B0604020202020204" pitchFamily="34" charset="0"/>
              <a:sym typeface="Fira Sans"/>
            </a:rPr>
            <a:t>Intradomicilar</a:t>
          </a:r>
          <a:endParaRPr lang="pt-BR" sz="1800" kern="1200" dirty="0">
            <a:solidFill>
              <a:srgbClr val="7030A0"/>
            </a:solidFill>
          </a:endParaRPr>
        </a:p>
      </dsp:txBody>
      <dsp:txXfrm>
        <a:off x="106206" y="1998972"/>
        <a:ext cx="3575085" cy="596527"/>
      </dsp:txXfrm>
    </dsp:sp>
    <dsp:sp modelId="{5CE683EE-6A82-4C00-BB42-D57F101E1F5A}">
      <dsp:nvSpPr>
        <dsp:cNvPr id="0" name=""/>
        <dsp:cNvSpPr/>
      </dsp:nvSpPr>
      <dsp:spPr>
        <a:xfrm>
          <a:off x="73935" y="2657902"/>
          <a:ext cx="3639627" cy="661069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pt-BR" sz="1800" b="1" kern="1200" dirty="0">
              <a:solidFill>
                <a:srgbClr val="7030A0"/>
              </a:solidFill>
              <a:latin typeface="Arial" panose="020B0604020202020204" pitchFamily="34" charset="0"/>
              <a:ea typeface="Fira Sans"/>
              <a:cs typeface="Arial" panose="020B0604020202020204" pitchFamily="34" charset="0"/>
              <a:sym typeface="Fira Sans"/>
            </a:rPr>
            <a:t>Estações disseminadoras</a:t>
          </a:r>
          <a:endParaRPr lang="pt-BR" sz="1800" kern="1200" dirty="0">
            <a:solidFill>
              <a:srgbClr val="7030A0"/>
            </a:solidFill>
          </a:endParaRPr>
        </a:p>
      </dsp:txBody>
      <dsp:txXfrm>
        <a:off x="106206" y="2690173"/>
        <a:ext cx="3575085" cy="596527"/>
      </dsp:txXfrm>
    </dsp:sp>
    <dsp:sp modelId="{91ABE1D6-77FC-4C76-82F9-3815EE5D55E7}">
      <dsp:nvSpPr>
        <dsp:cNvPr id="0" name=""/>
        <dsp:cNvSpPr/>
      </dsp:nvSpPr>
      <dsp:spPr>
        <a:xfrm>
          <a:off x="73935" y="3349103"/>
          <a:ext cx="3643184" cy="661069"/>
        </a:xfrm>
        <a:prstGeom prst="roundRect">
          <a:avLst/>
        </a:prstGeom>
        <a:gradFill rotWithShape="0">
          <a:gsLst>
            <a:gs pos="0">
              <a:schemeClr val="accent5">
                <a:hueOff val="-5632119"/>
                <a:satOff val="-14516"/>
                <a:lumOff val="-9804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5">
                <a:hueOff val="-5632119"/>
                <a:satOff val="-14516"/>
                <a:lumOff val="-980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7030A0"/>
              </a:solidFill>
              <a:latin typeface="Arial" panose="020B0604020202020204" pitchFamily="34" charset="0"/>
              <a:ea typeface="Fira Sans"/>
              <a:cs typeface="Arial" panose="020B0604020202020204" pitchFamily="34" charset="0"/>
              <a:sym typeface="Fira Sans"/>
            </a:rPr>
            <a:t>   </a:t>
          </a:r>
          <a:r>
            <a:rPr lang="pt-BR" sz="1800" b="1" kern="1200" dirty="0" err="1">
              <a:solidFill>
                <a:srgbClr val="7030A0"/>
              </a:solidFill>
              <a:latin typeface="Arial" panose="020B0604020202020204" pitchFamily="34" charset="0"/>
              <a:ea typeface="Fira Sans"/>
              <a:cs typeface="Arial" panose="020B0604020202020204" pitchFamily="34" charset="0"/>
              <a:sym typeface="Fira Sans"/>
            </a:rPr>
            <a:t>Wolbachia</a:t>
          </a:r>
          <a:r>
            <a:rPr lang="pt-BR" sz="1800" b="1" kern="1200" dirty="0">
              <a:solidFill>
                <a:srgbClr val="7030A0"/>
              </a:solidFill>
              <a:latin typeface="Arial" panose="020B0604020202020204" pitchFamily="34" charset="0"/>
              <a:ea typeface="Fira Sans"/>
              <a:cs typeface="Arial" panose="020B0604020202020204" pitchFamily="34" charset="0"/>
              <a:sym typeface="Fira Sans"/>
            </a:rPr>
            <a:t> </a:t>
          </a:r>
        </a:p>
      </dsp:txBody>
      <dsp:txXfrm>
        <a:off x="106206" y="3381374"/>
        <a:ext cx="3578642" cy="596527"/>
      </dsp:txXfrm>
    </dsp:sp>
    <dsp:sp modelId="{05871E46-499B-4CAB-917C-5B8791CA86B0}">
      <dsp:nvSpPr>
        <dsp:cNvPr id="0" name=""/>
        <dsp:cNvSpPr/>
      </dsp:nvSpPr>
      <dsp:spPr>
        <a:xfrm>
          <a:off x="73935" y="4040304"/>
          <a:ext cx="3639626" cy="661069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7030A0"/>
              </a:solidFill>
            </a:rPr>
            <a:t>   Inseto estéril</a:t>
          </a:r>
        </a:p>
      </dsp:txBody>
      <dsp:txXfrm>
        <a:off x="106206" y="4072575"/>
        <a:ext cx="3575084" cy="5965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37F28-15A7-4A68-A5C5-1992AFA24A4E}">
      <dsp:nvSpPr>
        <dsp:cNvPr id="0" name=""/>
        <dsp:cNvSpPr/>
      </dsp:nvSpPr>
      <dsp:spPr>
        <a:xfrm>
          <a:off x="2450" y="568826"/>
          <a:ext cx="2180750" cy="8723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Apresentação GT-VS</a:t>
          </a:r>
        </a:p>
      </dsp:txBody>
      <dsp:txXfrm>
        <a:off x="438600" y="568826"/>
        <a:ext cx="1308450" cy="872300"/>
      </dsp:txXfrm>
    </dsp:sp>
    <dsp:sp modelId="{5D5393A8-DC2D-48E6-8BD1-97C8DF8230FC}">
      <dsp:nvSpPr>
        <dsp:cNvPr id="0" name=""/>
        <dsp:cNvSpPr/>
      </dsp:nvSpPr>
      <dsp:spPr>
        <a:xfrm>
          <a:off x="1965126" y="568826"/>
          <a:ext cx="2180750" cy="8723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Apresentação CIT</a:t>
          </a:r>
        </a:p>
      </dsp:txBody>
      <dsp:txXfrm>
        <a:off x="2401276" y="568826"/>
        <a:ext cx="1308450" cy="872300"/>
      </dsp:txXfrm>
    </dsp:sp>
    <dsp:sp modelId="{DAC393E5-B79B-44D4-BB4F-A4F3064BB126}">
      <dsp:nvSpPr>
        <dsp:cNvPr id="0" name=""/>
        <dsp:cNvSpPr/>
      </dsp:nvSpPr>
      <dsp:spPr>
        <a:xfrm>
          <a:off x="3927802" y="568826"/>
          <a:ext cx="2180750" cy="8723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Oficina de mapas </a:t>
          </a:r>
        </a:p>
      </dsp:txBody>
      <dsp:txXfrm>
        <a:off x="4363952" y="568826"/>
        <a:ext cx="1308450" cy="872300"/>
      </dsp:txXfrm>
    </dsp:sp>
    <dsp:sp modelId="{8C66FABA-76D2-460D-BBEF-B1FDE0C07EBF}">
      <dsp:nvSpPr>
        <dsp:cNvPr id="0" name=""/>
        <dsp:cNvSpPr/>
      </dsp:nvSpPr>
      <dsp:spPr>
        <a:xfrm>
          <a:off x="5890477" y="568826"/>
          <a:ext cx="2180750" cy="8723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I Reunião Nacional</a:t>
          </a:r>
        </a:p>
      </dsp:txBody>
      <dsp:txXfrm>
        <a:off x="6326627" y="568826"/>
        <a:ext cx="1308450" cy="872300"/>
      </dsp:txXfrm>
    </dsp:sp>
    <dsp:sp modelId="{C8EC6D5F-89AC-4366-8C31-34C417B07598}">
      <dsp:nvSpPr>
        <dsp:cNvPr id="0" name=""/>
        <dsp:cNvSpPr/>
      </dsp:nvSpPr>
      <dsp:spPr>
        <a:xfrm>
          <a:off x="7853153" y="568826"/>
          <a:ext cx="2180750" cy="8723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II Reunião Nacional</a:t>
          </a:r>
        </a:p>
      </dsp:txBody>
      <dsp:txXfrm>
        <a:off x="8289303" y="568826"/>
        <a:ext cx="1308450" cy="8723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6E481A-AE7A-4941-A2E0-F39852C3442B}">
      <dsp:nvSpPr>
        <dsp:cNvPr id="0" name=""/>
        <dsp:cNvSpPr/>
      </dsp:nvSpPr>
      <dsp:spPr>
        <a:xfrm rot="5400000">
          <a:off x="-184574" y="186122"/>
          <a:ext cx="1230493" cy="8613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MS</a:t>
          </a:r>
        </a:p>
      </dsp:txBody>
      <dsp:txXfrm rot="-5400000">
        <a:off x="1" y="432221"/>
        <a:ext cx="861345" cy="369148"/>
      </dsp:txXfrm>
    </dsp:sp>
    <dsp:sp modelId="{B3172259-9A25-4FE1-B155-C47EDF00A8C7}">
      <dsp:nvSpPr>
        <dsp:cNvPr id="0" name=""/>
        <dsp:cNvSpPr/>
      </dsp:nvSpPr>
      <dsp:spPr>
        <a:xfrm rot="5400000">
          <a:off x="3618023" y="-2735118"/>
          <a:ext cx="799820" cy="63131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Compra, armazena e distribui (gestão do estoque nacional)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Estoque Nacional</a:t>
          </a:r>
          <a:r>
            <a:rPr lang="pt-BR" sz="1600" kern="1200" dirty="0">
              <a:sym typeface="Wingdings" panose="05000000000000000000" pitchFamily="2" charset="2"/>
            </a:rPr>
            <a:t> São Bernardo do Campo</a:t>
          </a:r>
          <a:endParaRPr lang="pt-BR" sz="1600" kern="1200" dirty="0"/>
        </a:p>
      </dsp:txBody>
      <dsp:txXfrm rot="-5400000">
        <a:off x="861345" y="60604"/>
        <a:ext cx="6274133" cy="721732"/>
      </dsp:txXfrm>
    </dsp:sp>
    <dsp:sp modelId="{5B27A513-C089-42C3-A394-9753D18B5A26}">
      <dsp:nvSpPr>
        <dsp:cNvPr id="0" name=""/>
        <dsp:cNvSpPr/>
      </dsp:nvSpPr>
      <dsp:spPr>
        <a:xfrm rot="5400000">
          <a:off x="-184574" y="1269617"/>
          <a:ext cx="1230493" cy="8613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SES</a:t>
          </a:r>
        </a:p>
      </dsp:txBody>
      <dsp:txXfrm rot="-5400000">
        <a:off x="1" y="1515716"/>
        <a:ext cx="861345" cy="369148"/>
      </dsp:txXfrm>
    </dsp:sp>
    <dsp:sp modelId="{F1CEDAE0-F2F6-4081-B2A1-84FAAB2103CF}">
      <dsp:nvSpPr>
        <dsp:cNvPr id="0" name=""/>
        <dsp:cNvSpPr/>
      </dsp:nvSpPr>
      <dsp:spPr>
        <a:xfrm rot="5400000">
          <a:off x="3618023" y="-1671634"/>
          <a:ext cx="799820" cy="63131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Solicita e distribui (estoque estadual)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Estoques estaduais </a:t>
          </a:r>
          <a:r>
            <a:rPr lang="pt-BR" sz="1600" kern="1200" dirty="0">
              <a:sym typeface="Wingdings" panose="05000000000000000000" pitchFamily="2" charset="2"/>
            </a:rPr>
            <a:t> Capitais e municípios polos das regionais de saúde</a:t>
          </a:r>
          <a:endParaRPr lang="pt-BR" sz="1600" kern="1200" dirty="0"/>
        </a:p>
      </dsp:txBody>
      <dsp:txXfrm rot="-5400000">
        <a:off x="861345" y="1124088"/>
        <a:ext cx="6274133" cy="721732"/>
      </dsp:txXfrm>
    </dsp:sp>
    <dsp:sp modelId="{304743AC-5822-416D-A50A-182F0CA39DF7}">
      <dsp:nvSpPr>
        <dsp:cNvPr id="0" name=""/>
        <dsp:cNvSpPr/>
      </dsp:nvSpPr>
      <dsp:spPr>
        <a:xfrm rot="5400000">
          <a:off x="-184574" y="2353112"/>
          <a:ext cx="1230493" cy="8613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SMS</a:t>
          </a:r>
        </a:p>
      </dsp:txBody>
      <dsp:txXfrm rot="-5400000">
        <a:off x="1" y="2599211"/>
        <a:ext cx="861345" cy="369148"/>
      </dsp:txXfrm>
    </dsp:sp>
    <dsp:sp modelId="{F2FA2D70-E131-4A97-A967-0DD21AF07703}">
      <dsp:nvSpPr>
        <dsp:cNvPr id="0" name=""/>
        <dsp:cNvSpPr/>
      </dsp:nvSpPr>
      <dsp:spPr>
        <a:xfrm rot="5400000">
          <a:off x="3618023" y="-598177"/>
          <a:ext cx="799820" cy="63131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Solicita e utiliza (estoque municipal)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Estoques municipais </a:t>
          </a:r>
          <a:r>
            <a:rPr lang="pt-BR" sz="1600" kern="1200" dirty="0">
              <a:sym typeface="Wingdings" panose="05000000000000000000" pitchFamily="2" charset="2"/>
            </a:rPr>
            <a:t> municípios</a:t>
          </a:r>
          <a:endParaRPr lang="pt-BR" sz="1600" kern="1200" dirty="0"/>
        </a:p>
      </dsp:txBody>
      <dsp:txXfrm rot="-5400000">
        <a:off x="861345" y="2197545"/>
        <a:ext cx="6274133" cy="721732"/>
      </dsp:txXfrm>
    </dsp:sp>
    <dsp:sp modelId="{094A63C2-2965-4424-931E-93A36C08754D}">
      <dsp:nvSpPr>
        <dsp:cNvPr id="0" name=""/>
        <dsp:cNvSpPr/>
      </dsp:nvSpPr>
      <dsp:spPr>
        <a:xfrm rot="5400000">
          <a:off x="-184574" y="3436608"/>
          <a:ext cx="1230493" cy="8613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Fabricante</a:t>
          </a:r>
        </a:p>
      </dsp:txBody>
      <dsp:txXfrm rot="-5400000">
        <a:off x="1" y="3682707"/>
        <a:ext cx="861345" cy="369148"/>
      </dsp:txXfrm>
    </dsp:sp>
    <dsp:sp modelId="{C4CF6CB8-888E-4067-AC74-2A5A9F17887A}">
      <dsp:nvSpPr>
        <dsp:cNvPr id="0" name=""/>
        <dsp:cNvSpPr/>
      </dsp:nvSpPr>
      <dsp:spPr>
        <a:xfrm rot="5400000">
          <a:off x="3618023" y="485318"/>
          <a:ext cx="799820" cy="63131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Produção e venda de insumos.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/>
            <a:t>Descarte de embalagens, resíduos e produtos vencidos</a:t>
          </a:r>
          <a:endParaRPr lang="pt-BR" sz="1600" kern="1200" dirty="0"/>
        </a:p>
      </dsp:txBody>
      <dsp:txXfrm rot="-5400000">
        <a:off x="861345" y="3281040"/>
        <a:ext cx="6274133" cy="721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svg"/><Relationship Id="rId1" Type="http://schemas.openxmlformats.org/officeDocument/2006/relationships/image" Target="../media/image2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0.64211</cdr:x>
      <cdr:y>0.61822</cdr:y>
    </cdr:from>
    <cdr:to>
      <cdr:x>0.90897</cdr:x>
      <cdr:y>0.92455</cdr:y>
    </cdr:to>
    <cdr:pic>
      <cdr:nvPicPr>
        <cdr:cNvPr id="2" name="Gráfico 17" descr="Lista de Verificação estrutura de tópicos">
          <a:extLst xmlns:a="http://schemas.openxmlformats.org/drawingml/2006/main">
            <a:ext uri="{FF2B5EF4-FFF2-40B4-BE49-F238E27FC236}">
              <a16:creationId xmlns:a16="http://schemas.microsoft.com/office/drawing/2014/main" id="{8721918F-B269-A651-2677-E03BCBD766E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375115" y="1992066"/>
          <a:ext cx="987087" cy="987087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7989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A figura apresenta a série histórica de casos de dengue,</a:t>
            </a:r>
            <a:r>
              <a:rPr lang="pt-BR" baseline="0" dirty="0"/>
              <a:t> </a:t>
            </a:r>
            <a:r>
              <a:rPr lang="pt-BR" baseline="0" dirty="0" err="1"/>
              <a:t>chikungunya</a:t>
            </a:r>
            <a:r>
              <a:rPr lang="pt-BR" baseline="0" dirty="0"/>
              <a:t> e Zika no Brasil, no período de 1986 a 2023. Observa-se que as epidemias de dengue ocorrem em intervalos curtos, em geral a substituição de sorotipos predominantes são determinantes para ocorrência das epidemias. A partir de 2014 foi introduzido o vírus </a:t>
            </a:r>
            <a:r>
              <a:rPr lang="pt-BR" baseline="0" dirty="0" err="1"/>
              <a:t>chikungunya</a:t>
            </a:r>
            <a:r>
              <a:rPr lang="pt-BR" baseline="0" dirty="0"/>
              <a:t>, e no ano seguinte em 2015 foram detectados os primeiros casos de Zika no Brasil. O que torna mais complexo o cenário das arboviroses. O sorotipo de DENV predominante em 2023 é o DENV 1 que já predominou em 2022.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0229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2320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1256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433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0233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A figura apresenta a série histórica de casos de dengue,</a:t>
            </a:r>
            <a:r>
              <a:rPr lang="pt-BR" baseline="0" dirty="0"/>
              <a:t> </a:t>
            </a:r>
            <a:r>
              <a:rPr lang="pt-BR" baseline="0" dirty="0" err="1"/>
              <a:t>chikungunya</a:t>
            </a:r>
            <a:r>
              <a:rPr lang="pt-BR" baseline="0" dirty="0"/>
              <a:t> e Zika no Brasil, no período de 1986 a 2023. Observa-se que as epidemias de dengue ocorrem em intervalos curtos, em geral a substituição de sorotipos predominantes são determinantes para ocorrência das epidemias. A partir de 2014 foi introduzido o vírus </a:t>
            </a:r>
            <a:r>
              <a:rPr lang="pt-BR" baseline="0" dirty="0" err="1"/>
              <a:t>chikungunya</a:t>
            </a:r>
            <a:r>
              <a:rPr lang="pt-BR" baseline="0" dirty="0"/>
              <a:t>, e no ano seguinte em 2015 foram detectados os primeiros casos de Zika no Brasil. O que torna mais complexo o cenário das arboviroses. O sorotipo de DENV predominante em 2023 é o DENV 1 que já predominou em 2022.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9179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4920B-BB4A-4432-A7FA-14A657F03B1C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7930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8411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02_TEMPLATE_DENGUE_PPT.jpg" descr="02_TEMPLATE_DENGUE_P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o do Títul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6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7" name="Espaço Reservado para Texto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48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o do Títul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6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03_TEMPLATE_DENGUE_PPT.jpg" descr="03_TEMPLATE_DENGUE_P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o do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do Título</a:t>
            </a:r>
          </a:p>
        </p:txBody>
      </p:sp>
      <p:sp>
        <p:nvSpPr>
          <p:cNvPr id="72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3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o do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do Título</a:t>
            </a:r>
          </a:p>
        </p:txBody>
      </p:sp>
      <p:sp>
        <p:nvSpPr>
          <p:cNvPr id="82" name="Espaço Reservado para Imagem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3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1_TEMPLATE_DENGUE_PPT.jpg" descr="01_TEMPLATE_DENGUE_PPT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o do Título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4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56" r:id="rId5"/>
    <p:sldLayoutId id="2147483657" r:id="rId6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5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6.svg"/><Relationship Id="rId9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3" Type="http://schemas.openxmlformats.org/officeDocument/2006/relationships/image" Target="../media/image27.png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17" Type="http://schemas.openxmlformats.org/officeDocument/2006/relationships/image" Target="../media/image42.svg"/><Relationship Id="rId2" Type="http://schemas.openxmlformats.org/officeDocument/2006/relationships/chart" Target="../charts/chart6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chart" Target="../charts/chart7.xml"/><Relationship Id="rId15" Type="http://schemas.openxmlformats.org/officeDocument/2006/relationships/image" Target="../media/image40.svg"/><Relationship Id="rId10" Type="http://schemas.openxmlformats.org/officeDocument/2006/relationships/image" Target="../media/image35.png"/><Relationship Id="rId4" Type="http://schemas.openxmlformats.org/officeDocument/2006/relationships/image" Target="../media/image28.svg"/><Relationship Id="rId9" Type="http://schemas.openxmlformats.org/officeDocument/2006/relationships/image" Target="../media/image34.svg"/><Relationship Id="rId1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chart" Target="../charts/char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5;p13"/>
          <p:cNvSpPr txBox="1"/>
          <p:nvPr/>
        </p:nvSpPr>
        <p:spPr>
          <a:xfrm>
            <a:off x="606802" y="1388881"/>
            <a:ext cx="10650591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chemeClr val="accent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Situação epidemiológica das arboviroses no Brasil e novas tecnologias de </a:t>
            </a:r>
            <a:r>
              <a:rPr lang="pt-BR" sz="4000" b="1">
                <a:solidFill>
                  <a:schemeClr val="accent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controle  - CIB</a:t>
            </a:r>
            <a:endParaRPr sz="4000" b="1" dirty="0">
              <a:solidFill>
                <a:schemeClr val="accent1">
                  <a:lumMod val="50000"/>
                </a:schemeClr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" name="Google Shape;55;p13">
            <a:extLst>
              <a:ext uri="{FF2B5EF4-FFF2-40B4-BE49-F238E27FC236}">
                <a16:creationId xmlns:a16="http://schemas.microsoft.com/office/drawing/2014/main" id="{6E7D845B-52C1-514A-E961-79147FCDC1B3}"/>
              </a:ext>
            </a:extLst>
          </p:cNvPr>
          <p:cNvSpPr txBox="1"/>
          <p:nvPr/>
        </p:nvSpPr>
        <p:spPr>
          <a:xfrm>
            <a:off x="2123672" y="3991822"/>
            <a:ext cx="8241162" cy="169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rgbClr val="225BA1"/>
                </a:solidFill>
                <a:latin typeface="Montserrat" panose="00000500000000000000" pitchFamily="2" charset="0"/>
                <a:ea typeface="Montserrat Black"/>
                <a:cs typeface="Montserrat Black"/>
                <a:sym typeface="Montserrat Black"/>
              </a:rPr>
              <a:t>Coordenação-Geral de Vigilância de Arboviroses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rgbClr val="225BA1"/>
                </a:solidFill>
                <a:latin typeface="Montserrat" panose="00000500000000000000" pitchFamily="2" charset="0"/>
                <a:ea typeface="Montserrat Black"/>
                <a:cs typeface="Montserrat Black"/>
                <a:sym typeface="Montserrat Black"/>
              </a:rPr>
              <a:t>Departamento de Doenças Transmissíveis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rgbClr val="225BA1"/>
                </a:solidFill>
                <a:latin typeface="Montserrat" panose="00000500000000000000" pitchFamily="2" charset="0"/>
                <a:ea typeface="Montserrat Black"/>
                <a:cs typeface="Montserrat Black"/>
                <a:sym typeface="Montserrat Black"/>
              </a:rPr>
              <a:t>Secretaria de Vigilância em Saúde e Ambiente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rgbClr val="225BA1"/>
                </a:solidFill>
                <a:latin typeface="Montserrat" panose="00000500000000000000" pitchFamily="2" charset="0"/>
                <a:ea typeface="Montserrat Black"/>
                <a:cs typeface="Montserrat Black"/>
                <a:sym typeface="Montserrat Black"/>
              </a:rPr>
              <a:t>Ministério da Saúde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400" b="1" dirty="0">
              <a:solidFill>
                <a:srgbClr val="225BA1"/>
              </a:solidFill>
              <a:latin typeface="Montserrat" panose="00000500000000000000" pitchFamily="2" charset="0"/>
              <a:ea typeface="Montserrat Black"/>
              <a:cs typeface="Montserrat Black"/>
              <a:sym typeface="Montserrat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rgbClr val="225BA1"/>
                </a:solidFill>
                <a:latin typeface="Montserrat" panose="00000500000000000000" pitchFamily="2" charset="0"/>
                <a:ea typeface="Montserrat Black"/>
                <a:cs typeface="Montserrat Black"/>
                <a:sym typeface="Montserrat Black"/>
              </a:rPr>
              <a:t>Agosto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rgbClr val="225BA1"/>
                </a:solidFill>
                <a:latin typeface="Montserrat" panose="00000500000000000000" pitchFamily="2" charset="0"/>
                <a:ea typeface="Montserrat Black"/>
                <a:cs typeface="Montserrat Black"/>
                <a:sym typeface="Montserrat Black"/>
              </a:rPr>
              <a:t>2023 </a:t>
            </a:r>
            <a:endParaRPr lang="pt-BR" sz="1400" b="1" dirty="0">
              <a:solidFill>
                <a:srgbClr val="225BA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6C226140-FB9B-22C8-CFB6-D99F931B5ED1}"/>
              </a:ext>
            </a:extLst>
          </p:cNvPr>
          <p:cNvSpPr/>
          <p:nvPr/>
        </p:nvSpPr>
        <p:spPr>
          <a:xfrm>
            <a:off x="8566030" y="5753819"/>
            <a:ext cx="3088257" cy="957532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Espaço Reservado para Texto 2">
            <a:extLst>
              <a:ext uri="{FF2B5EF4-FFF2-40B4-BE49-F238E27FC236}">
                <a16:creationId xmlns:a16="http://schemas.microsoft.com/office/drawing/2014/main" id="{09D8FF97-6781-FA1C-2DEE-3F2E3D69C446}"/>
              </a:ext>
            </a:extLst>
          </p:cNvPr>
          <p:cNvSpPr txBox="1">
            <a:spLocks/>
          </p:cNvSpPr>
          <p:nvPr/>
        </p:nvSpPr>
        <p:spPr>
          <a:xfrm>
            <a:off x="530516" y="1182447"/>
            <a:ext cx="7759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 b="1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indent="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</a:defRPr>
            </a:lvl2pPr>
            <a:lvl3pPr indent="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</a:defRPr>
            </a:lvl3pPr>
            <a:lvl4pPr indent="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</a:defRPr>
            </a:lvl4pPr>
            <a:lvl5pPr indent="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</a:defRPr>
            </a:lvl5pPr>
            <a:lvl6pPr indent="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</a:defRPr>
            </a:lvl6pPr>
            <a:lvl7pPr indent="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</a:defRPr>
            </a:lvl7pPr>
            <a:lvl8pPr indent="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</a:defRPr>
            </a:lvl8pPr>
            <a:lvl9pPr indent="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</a:defRPr>
            </a:lvl9pPr>
          </a:lstStyle>
          <a:p>
            <a:r>
              <a:rPr lang="pt-BR" dirty="0"/>
              <a:t>NECESSIDADES</a:t>
            </a:r>
          </a:p>
        </p:txBody>
      </p:sp>
      <p:graphicFrame>
        <p:nvGraphicFramePr>
          <p:cNvPr id="5" name="CaixaDeTexto 1">
            <a:extLst>
              <a:ext uri="{FF2B5EF4-FFF2-40B4-BE49-F238E27FC236}">
                <a16:creationId xmlns:a16="http://schemas.microsoft.com/office/drawing/2014/main" id="{86A0669A-065A-9EE4-182C-2E36DFFEBB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9621280"/>
              </p:ext>
            </p:extLst>
          </p:nvPr>
        </p:nvGraphicFramePr>
        <p:xfrm>
          <a:off x="1174447" y="2088760"/>
          <a:ext cx="10603030" cy="4493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751670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6C226140-FB9B-22C8-CFB6-D99F931B5ED1}"/>
              </a:ext>
            </a:extLst>
          </p:cNvPr>
          <p:cNvSpPr/>
          <p:nvPr/>
        </p:nvSpPr>
        <p:spPr>
          <a:xfrm>
            <a:off x="8566030" y="5753819"/>
            <a:ext cx="3088257" cy="957532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0E2E84B8-5B5A-DA36-28A1-DF1D5A95CEF1}"/>
              </a:ext>
            </a:extLst>
          </p:cNvPr>
          <p:cNvSpPr txBox="1">
            <a:spLocks/>
          </p:cNvSpPr>
          <p:nvPr/>
        </p:nvSpPr>
        <p:spPr>
          <a:xfrm>
            <a:off x="506325" y="1226103"/>
            <a:ext cx="6998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 b="1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NOVAS TECNOLOGIAS ALTERNATIVAS DE  VIGILÂNCIA E CONTROLE DAS ARBOVIROSES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574C5D7-5E66-31BD-E80D-37A7D0426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97" y="3115859"/>
            <a:ext cx="1856172" cy="1716959"/>
          </a:xfrm>
          <a:prstGeom prst="rect">
            <a:avLst/>
          </a:prstGeom>
        </p:spPr>
      </p:pic>
      <p:pic>
        <p:nvPicPr>
          <p:cNvPr id="4" name="Gráfico 3" descr="Vizinhança estrutura de tópicos">
            <a:extLst>
              <a:ext uri="{FF2B5EF4-FFF2-40B4-BE49-F238E27FC236}">
                <a16:creationId xmlns:a16="http://schemas.microsoft.com/office/drawing/2014/main" id="{D802F52F-E38A-D49F-AB42-A99F3DB52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04167" y="2426432"/>
            <a:ext cx="2558944" cy="2558944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E888AB8-E2B4-CC3B-2750-D6241E83A2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8493280"/>
              </p:ext>
            </p:extLst>
          </p:nvPr>
        </p:nvGraphicFramePr>
        <p:xfrm>
          <a:off x="7756106" y="1463959"/>
          <a:ext cx="3791055" cy="4701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0FB1597B-77D9-89DD-9BE6-24822E1FCB6D}"/>
              </a:ext>
            </a:extLst>
          </p:cNvPr>
          <p:cNvSpPr txBox="1"/>
          <p:nvPr/>
        </p:nvSpPr>
        <p:spPr>
          <a:xfrm>
            <a:off x="696597" y="4832818"/>
            <a:ext cx="6218277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t-BR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Corte populacional: municípios &gt;= 100 mil habitantes que concentram maior número de casos na série histórica</a:t>
            </a:r>
          </a:p>
          <a:p>
            <a:endParaRPr lang="pt-BR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48480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6C226140-FB9B-22C8-CFB6-D99F931B5ED1}"/>
              </a:ext>
            </a:extLst>
          </p:cNvPr>
          <p:cNvSpPr/>
          <p:nvPr/>
        </p:nvSpPr>
        <p:spPr>
          <a:xfrm>
            <a:off x="8566030" y="5753819"/>
            <a:ext cx="3088257" cy="957532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9FE5820-6AC4-222F-ADF4-E7D6D1F65D53}"/>
              </a:ext>
            </a:extLst>
          </p:cNvPr>
          <p:cNvSpPr txBox="1"/>
          <p:nvPr/>
        </p:nvSpPr>
        <p:spPr>
          <a:xfrm>
            <a:off x="640080" y="1360600"/>
            <a:ext cx="11197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Novas tecnologias para o controle vetorial e vigilância entomológica- Cronograma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72B2B0F-FD0D-28B2-D7CC-74DF15336907}"/>
              </a:ext>
            </a:extLst>
          </p:cNvPr>
          <p:cNvSpPr/>
          <p:nvPr/>
        </p:nvSpPr>
        <p:spPr>
          <a:xfrm>
            <a:off x="498105" y="1990260"/>
            <a:ext cx="5597894" cy="1200329"/>
          </a:xfrm>
          <a:prstGeom prst="rect">
            <a:avLst/>
          </a:prstGeom>
          <a:solidFill>
            <a:srgbClr val="BB9DE7"/>
          </a:solidFill>
        </p:spPr>
        <p:txBody>
          <a:bodyPr wrap="square">
            <a:spAutoFit/>
          </a:bodyPr>
          <a:lstStyle/>
          <a:p>
            <a:r>
              <a:rPr lang="pt-BR" dirty="0"/>
              <a:t>Corte populacional: municípios &gt;= 100 mil habitantes</a:t>
            </a:r>
          </a:p>
          <a:p>
            <a:r>
              <a:rPr lang="pt-BR" dirty="0"/>
              <a:t>Estratificação de risco – Nacional</a:t>
            </a:r>
          </a:p>
          <a:p>
            <a:r>
              <a:rPr lang="pt-BR" dirty="0">
                <a:solidFill>
                  <a:srgbClr val="2F2E2E"/>
                </a:solidFill>
              </a:rPr>
              <a:t>Estratificação </a:t>
            </a:r>
            <a:r>
              <a:rPr lang="pt-BR" dirty="0" err="1">
                <a:solidFill>
                  <a:srgbClr val="2F2E2E"/>
                </a:solidFill>
              </a:rPr>
              <a:t>intramunicipal</a:t>
            </a:r>
            <a:endParaRPr lang="pt-BR" dirty="0">
              <a:solidFill>
                <a:srgbClr val="2F2E2E"/>
              </a:solidFill>
            </a:endParaRPr>
          </a:p>
          <a:p>
            <a:r>
              <a:rPr lang="pt-BR" dirty="0"/>
              <a:t>Identificação de criadouros produtivos priorizados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0A07EDE-BC95-BCBE-6F62-4818DB4DE00C}"/>
              </a:ext>
            </a:extLst>
          </p:cNvPr>
          <p:cNvSpPr/>
          <p:nvPr/>
        </p:nvSpPr>
        <p:spPr>
          <a:xfrm>
            <a:off x="1346003" y="3471880"/>
            <a:ext cx="5858076" cy="369332"/>
          </a:xfrm>
          <a:prstGeom prst="rect">
            <a:avLst/>
          </a:prstGeom>
          <a:solidFill>
            <a:srgbClr val="BB9DE7"/>
          </a:solidFill>
        </p:spPr>
        <p:txBody>
          <a:bodyPr wrap="square">
            <a:spAutoFit/>
          </a:bodyPr>
          <a:lstStyle/>
          <a:p>
            <a:r>
              <a:rPr lang="pt-BR" dirty="0"/>
              <a:t>Manejo ambiental e mobilização da população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EEFB233-5FC3-ACF3-7EEA-4BD9C4B42428}"/>
              </a:ext>
            </a:extLst>
          </p:cNvPr>
          <p:cNvSpPr/>
          <p:nvPr/>
        </p:nvSpPr>
        <p:spPr>
          <a:xfrm>
            <a:off x="1346003" y="3942077"/>
            <a:ext cx="5858076" cy="369332"/>
          </a:xfrm>
          <a:prstGeom prst="rect">
            <a:avLst/>
          </a:prstGeom>
          <a:solidFill>
            <a:srgbClr val="BB9DE7"/>
          </a:solidFill>
        </p:spPr>
        <p:txBody>
          <a:bodyPr wrap="square">
            <a:spAutoFit/>
          </a:bodyPr>
          <a:lstStyle/>
          <a:p>
            <a:r>
              <a:rPr lang="pt-BR" dirty="0"/>
              <a:t>Tratamento de criadouros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5F2212B-389C-D296-C7EF-0A2618E797AC}"/>
              </a:ext>
            </a:extLst>
          </p:cNvPr>
          <p:cNvSpPr/>
          <p:nvPr/>
        </p:nvSpPr>
        <p:spPr>
          <a:xfrm>
            <a:off x="1346003" y="4418101"/>
            <a:ext cx="5858076" cy="646331"/>
          </a:xfrm>
          <a:prstGeom prst="rect">
            <a:avLst/>
          </a:prstGeom>
          <a:solidFill>
            <a:srgbClr val="BB9DE7"/>
          </a:solidFill>
        </p:spPr>
        <p:txBody>
          <a:bodyPr wrap="square">
            <a:spAutoFit/>
          </a:bodyPr>
          <a:lstStyle/>
          <a:p>
            <a:r>
              <a:rPr lang="pt-BR" dirty="0"/>
              <a:t>BRI - Escolas, prédios públicos, unidades básicas de saúde e rodoviárias, residência de pequenos recicladores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E0966F9-FBCD-9C17-4D26-F005C66389C9}"/>
              </a:ext>
            </a:extLst>
          </p:cNvPr>
          <p:cNvSpPr/>
          <p:nvPr/>
        </p:nvSpPr>
        <p:spPr>
          <a:xfrm>
            <a:off x="5977176" y="5366055"/>
            <a:ext cx="3091913" cy="369332"/>
          </a:xfrm>
          <a:prstGeom prst="rect">
            <a:avLst/>
          </a:prstGeom>
          <a:solidFill>
            <a:srgbClr val="BB9DE7"/>
          </a:solidFill>
        </p:spPr>
        <p:txBody>
          <a:bodyPr wrap="square">
            <a:spAutoFit/>
          </a:bodyPr>
          <a:lstStyle/>
          <a:p>
            <a:r>
              <a:rPr lang="pt-BR" dirty="0"/>
              <a:t>Estações Disseminadoras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D841EEA-B0E1-01F4-2C27-85D1095E228C}"/>
              </a:ext>
            </a:extLst>
          </p:cNvPr>
          <p:cNvSpPr/>
          <p:nvPr/>
        </p:nvSpPr>
        <p:spPr>
          <a:xfrm>
            <a:off x="5977175" y="6268103"/>
            <a:ext cx="3091913" cy="369332"/>
          </a:xfrm>
          <a:prstGeom prst="rect">
            <a:avLst/>
          </a:prstGeom>
          <a:solidFill>
            <a:srgbClr val="BB9DE7"/>
          </a:solidFill>
        </p:spPr>
        <p:txBody>
          <a:bodyPr wrap="square">
            <a:spAutoFit/>
          </a:bodyPr>
          <a:lstStyle/>
          <a:p>
            <a:r>
              <a:rPr lang="pt-BR" dirty="0" err="1"/>
              <a:t>Wolbachia</a:t>
            </a:r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AE7340B-46D0-5127-6F70-938E6B74EE1D}"/>
              </a:ext>
            </a:extLst>
          </p:cNvPr>
          <p:cNvSpPr/>
          <p:nvPr/>
        </p:nvSpPr>
        <p:spPr>
          <a:xfrm>
            <a:off x="5977176" y="5829656"/>
            <a:ext cx="3091913" cy="369332"/>
          </a:xfrm>
          <a:prstGeom prst="rect">
            <a:avLst/>
          </a:prstGeom>
          <a:solidFill>
            <a:srgbClr val="BB9DE7"/>
          </a:solidFill>
        </p:spPr>
        <p:txBody>
          <a:bodyPr wrap="square">
            <a:spAutoFit/>
          </a:bodyPr>
          <a:lstStyle/>
          <a:p>
            <a:r>
              <a:rPr lang="pt-BR" dirty="0"/>
              <a:t>Inseto estéril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C6F0530-6E51-5836-D3D2-57B148A59AA0}"/>
              </a:ext>
            </a:extLst>
          </p:cNvPr>
          <p:cNvSpPr/>
          <p:nvPr/>
        </p:nvSpPr>
        <p:spPr>
          <a:xfrm>
            <a:off x="225776" y="5991104"/>
            <a:ext cx="4049265" cy="646331"/>
          </a:xfrm>
          <a:prstGeom prst="rect">
            <a:avLst/>
          </a:prstGeom>
          <a:solidFill>
            <a:srgbClr val="A5EFDD"/>
          </a:solidFill>
        </p:spPr>
        <p:txBody>
          <a:bodyPr wrap="square">
            <a:spAutoFit/>
          </a:bodyPr>
          <a:lstStyle/>
          <a:p>
            <a:r>
              <a:rPr lang="pt-BR" b="1" dirty="0" err="1"/>
              <a:t>Ovitrampas</a:t>
            </a:r>
            <a:r>
              <a:rPr lang="pt-BR" b="1" dirty="0"/>
              <a:t>: monitorar a efetividades das intervenções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67AA9CA-DBDB-FA25-4FB7-F4787809C61D}"/>
              </a:ext>
            </a:extLst>
          </p:cNvPr>
          <p:cNvSpPr txBox="1"/>
          <p:nvPr/>
        </p:nvSpPr>
        <p:spPr>
          <a:xfrm>
            <a:off x="6337804" y="2267258"/>
            <a:ext cx="173254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Prazo </a:t>
            </a:r>
          </a:p>
          <a:p>
            <a:pPr algn="ctr"/>
            <a:r>
              <a:rPr lang="pt-BR" b="1" dirty="0"/>
              <a:t>imediato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B4B9741-9013-B422-7CAB-779AA9AD891B}"/>
              </a:ext>
            </a:extLst>
          </p:cNvPr>
          <p:cNvSpPr txBox="1"/>
          <p:nvPr/>
        </p:nvSpPr>
        <p:spPr>
          <a:xfrm>
            <a:off x="7523131" y="3803577"/>
            <a:ext cx="147186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Curto </a:t>
            </a:r>
          </a:p>
          <a:p>
            <a:pPr algn="ctr"/>
            <a:r>
              <a:rPr lang="pt-BR" b="1" dirty="0"/>
              <a:t>Prazo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F027BE5-CD74-4FA5-3BFF-A45075F9A9DF}"/>
              </a:ext>
            </a:extLst>
          </p:cNvPr>
          <p:cNvSpPr txBox="1"/>
          <p:nvPr/>
        </p:nvSpPr>
        <p:spPr>
          <a:xfrm>
            <a:off x="9550157" y="5691156"/>
            <a:ext cx="1764632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Médio e Longo  Prazo</a:t>
            </a:r>
          </a:p>
        </p:txBody>
      </p:sp>
    </p:spTree>
    <p:extLst>
      <p:ext uri="{BB962C8B-B14F-4D97-AF65-F5344CB8AC3E}">
        <p14:creationId xmlns:p14="http://schemas.microsoft.com/office/powerpoint/2010/main" val="99521492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9772223B-3FA6-2079-D39B-FF667F683320}"/>
              </a:ext>
            </a:extLst>
          </p:cNvPr>
          <p:cNvSpPr txBox="1"/>
          <p:nvPr/>
        </p:nvSpPr>
        <p:spPr>
          <a:xfrm>
            <a:off x="421961" y="1305913"/>
            <a:ext cx="11166659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base"/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Ponto de partida</a:t>
            </a:r>
            <a:endParaRPr lang="pt-BR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rtl="0" fontAlgn="base"/>
            <a:endParaRPr lang="pt-B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rtl="0" fontAlgn="base"/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oram selecionados 42 cidades de acordo com critérios populacionais, epidemiológicos e regional: </a:t>
            </a:r>
          </a:p>
          <a:p>
            <a:pPr algn="just" rtl="0" fontAlgn="base"/>
            <a:endParaRPr lang="pt-BR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Municípios com pelo menos 100.000 habitantes; </a:t>
            </a:r>
          </a:p>
          <a:p>
            <a:pPr lvl="1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Maiores médias de casos de dengue em uma série histórica de 23 anos (2000 a 2022) </a:t>
            </a:r>
          </a:p>
          <a:p>
            <a:pPr lvl="1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Municípios com o maior número de casos de dengue,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chikungunya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zika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no ano de 2023; </a:t>
            </a:r>
          </a:p>
          <a:p>
            <a:pPr lvl="1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Capitais das 27 Unidades Federadas. </a:t>
            </a:r>
          </a:p>
          <a:p>
            <a:pPr algn="just" fontAlgn="base">
              <a:lnSpc>
                <a:spcPct val="150000"/>
              </a:lnSpc>
            </a:pPr>
            <a:endParaRPr lang="pt-B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fontAlgn="base"/>
            <a:r>
              <a:rPr lang="pt-B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Os municípios selecionados representam aproximadamente 30% da população do território brasileiro, sendo responsáveis por cerca de 30% dos casos de dengue no país e 62% dos casos entre os municípios com pelo menos 100.000 habitantes. </a:t>
            </a:r>
            <a:endParaRPr lang="pt-BR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3349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6C226140-FB9B-22C8-CFB6-D99F931B5ED1}"/>
              </a:ext>
            </a:extLst>
          </p:cNvPr>
          <p:cNvSpPr/>
          <p:nvPr/>
        </p:nvSpPr>
        <p:spPr>
          <a:xfrm>
            <a:off x="8566030" y="5753819"/>
            <a:ext cx="3088257" cy="957532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9FE5820-6AC4-222F-ADF4-E7D6D1F65D53}"/>
              </a:ext>
            </a:extLst>
          </p:cNvPr>
          <p:cNvSpPr txBox="1"/>
          <p:nvPr/>
        </p:nvSpPr>
        <p:spPr>
          <a:xfrm>
            <a:off x="781938" y="1559007"/>
            <a:ext cx="3310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Histórico e cronograma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EBCF6EB-38F5-BD68-AF01-51A46243A8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7765702"/>
              </p:ext>
            </p:extLst>
          </p:nvPr>
        </p:nvGraphicFramePr>
        <p:xfrm>
          <a:off x="1195237" y="2329133"/>
          <a:ext cx="10036355" cy="2009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776BF745-757F-D392-9F71-B390E3E89672}"/>
              </a:ext>
            </a:extLst>
          </p:cNvPr>
          <p:cNvSpPr txBox="1"/>
          <p:nvPr/>
        </p:nvSpPr>
        <p:spPr>
          <a:xfrm>
            <a:off x="1518249" y="3969757"/>
            <a:ext cx="150099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Março/2023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1BDAD62-D987-5997-AE65-552F507C0A08}"/>
              </a:ext>
            </a:extLst>
          </p:cNvPr>
          <p:cNvSpPr txBox="1"/>
          <p:nvPr/>
        </p:nvSpPr>
        <p:spPr>
          <a:xfrm>
            <a:off x="3342258" y="3969757"/>
            <a:ext cx="150099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Março/2023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7867F82-BC18-6F41-FFC9-AECE2D805262}"/>
              </a:ext>
            </a:extLst>
          </p:cNvPr>
          <p:cNvSpPr txBox="1"/>
          <p:nvPr/>
        </p:nvSpPr>
        <p:spPr>
          <a:xfrm>
            <a:off x="5345501" y="3969757"/>
            <a:ext cx="150099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b="1" dirty="0"/>
              <a:t>Abril</a:t>
            </a:r>
            <a:r>
              <a:rPr kumimoji="0" lang="pt-BR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/2023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F62DF47-51FD-AAEB-228B-FDCAA0C369FB}"/>
              </a:ext>
            </a:extLst>
          </p:cNvPr>
          <p:cNvSpPr txBox="1"/>
          <p:nvPr/>
        </p:nvSpPr>
        <p:spPr>
          <a:xfrm>
            <a:off x="7348744" y="3969757"/>
            <a:ext cx="150099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b="1" dirty="0"/>
              <a:t>Agosto</a:t>
            </a:r>
            <a:r>
              <a:rPr kumimoji="0" lang="pt-BR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/2023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7D8A878-A4EC-8352-2B21-3DA62E1CDAE1}"/>
              </a:ext>
            </a:extLst>
          </p:cNvPr>
          <p:cNvSpPr txBox="1"/>
          <p:nvPr/>
        </p:nvSpPr>
        <p:spPr>
          <a:xfrm>
            <a:off x="9281059" y="3969757"/>
            <a:ext cx="171570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Setembro/2023</a:t>
            </a:r>
          </a:p>
        </p:txBody>
      </p:sp>
    </p:spTree>
    <p:extLst>
      <p:ext uri="{BB962C8B-B14F-4D97-AF65-F5344CB8AC3E}">
        <p14:creationId xmlns:p14="http://schemas.microsoft.com/office/powerpoint/2010/main" val="380678998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6C226140-FB9B-22C8-CFB6-D99F931B5ED1}"/>
              </a:ext>
            </a:extLst>
          </p:cNvPr>
          <p:cNvSpPr/>
          <p:nvPr/>
        </p:nvSpPr>
        <p:spPr>
          <a:xfrm>
            <a:off x="8566030" y="5753819"/>
            <a:ext cx="3088257" cy="957532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D8AE231-8DF2-1DBE-C8C5-7FD2C3F7FF67}"/>
              </a:ext>
            </a:extLst>
          </p:cNvPr>
          <p:cNvSpPr txBox="1"/>
          <p:nvPr/>
        </p:nvSpPr>
        <p:spPr>
          <a:xfrm>
            <a:off x="2800776" y="1095414"/>
            <a:ext cx="6678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Ações planejadas segundo semestre de 2023 </a:t>
            </a:r>
          </a:p>
        </p:txBody>
      </p:sp>
      <p:sp>
        <p:nvSpPr>
          <p:cNvPr id="4" name="Google Shape;392;p22">
            <a:extLst>
              <a:ext uri="{FF2B5EF4-FFF2-40B4-BE49-F238E27FC236}">
                <a16:creationId xmlns:a16="http://schemas.microsoft.com/office/drawing/2014/main" id="{0EF1B4A1-1225-FA92-5F80-75A5C201C148}"/>
              </a:ext>
            </a:extLst>
          </p:cNvPr>
          <p:cNvSpPr/>
          <p:nvPr/>
        </p:nvSpPr>
        <p:spPr>
          <a:xfrm>
            <a:off x="7527404" y="1667225"/>
            <a:ext cx="3004714" cy="82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0" tIns="91425" rIns="274300" bIns="91425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Montserrat SemiBold" panose="00000700000000000000" pitchFamily="2" charset="0"/>
                <a:ea typeface="Fira Sans"/>
                <a:cs typeface="Arial" panose="020B0604020202020204" pitchFamily="34" charset="0"/>
                <a:sym typeface="Fira Sans"/>
              </a:rPr>
              <a:t>Implementação do </a:t>
            </a:r>
            <a:r>
              <a:rPr lang="pt-BR" b="1" dirty="0" err="1">
                <a:solidFill>
                  <a:schemeClr val="accent1">
                    <a:lumMod val="75000"/>
                  </a:schemeClr>
                </a:solidFill>
                <a:latin typeface="Montserrat SemiBold" panose="00000700000000000000" pitchFamily="2" charset="0"/>
                <a:ea typeface="Fira Sans"/>
                <a:cs typeface="Arial" panose="020B0604020202020204" pitchFamily="34" charset="0"/>
                <a:sym typeface="Fira Sans"/>
              </a:rPr>
              <a:t>SISvetor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Montserrat SemiBold" panose="00000700000000000000" pitchFamily="2" charset="0"/>
                <a:ea typeface="Fira Sans"/>
                <a:cs typeface="Arial" panose="020B0604020202020204" pitchFamily="34" charset="0"/>
                <a:sym typeface="Fira Sans"/>
              </a:rPr>
              <a:t> e E-SUS Sinan</a:t>
            </a:r>
            <a:endParaRPr b="1" dirty="0">
              <a:solidFill>
                <a:schemeClr val="accent1">
                  <a:lumMod val="75000"/>
                </a:schemeClr>
              </a:solidFill>
              <a:latin typeface="Montserrat SemiBold" panose="00000700000000000000" pitchFamily="2" charset="0"/>
              <a:ea typeface="Fira Sans"/>
              <a:cs typeface="Arial" panose="020B0604020202020204" pitchFamily="34" charset="0"/>
              <a:sym typeface="Fira Sans"/>
            </a:endParaRPr>
          </a:p>
        </p:txBody>
      </p:sp>
      <p:sp>
        <p:nvSpPr>
          <p:cNvPr id="5" name="Google Shape;394;p22">
            <a:extLst>
              <a:ext uri="{FF2B5EF4-FFF2-40B4-BE49-F238E27FC236}">
                <a16:creationId xmlns:a16="http://schemas.microsoft.com/office/drawing/2014/main" id="{29087346-6CAE-E25C-CD0F-425F16A2BF8A}"/>
              </a:ext>
            </a:extLst>
          </p:cNvPr>
          <p:cNvSpPr/>
          <p:nvPr/>
        </p:nvSpPr>
        <p:spPr>
          <a:xfrm>
            <a:off x="110857" y="2852712"/>
            <a:ext cx="3630131" cy="76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274300" bIns="91425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 dirty="0">
                <a:solidFill>
                  <a:srgbClr val="589B02"/>
                </a:solidFill>
                <a:latin typeface="Montserrat SemiBold" panose="00000700000000000000" pitchFamily="2" charset="0"/>
                <a:ea typeface="Fira Sans"/>
                <a:cs typeface="Arial" panose="020B0604020202020204" pitchFamily="34" charset="0"/>
                <a:sym typeface="Fira Sans"/>
              </a:rPr>
              <a:t>Revisão de publicações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 dirty="0">
              <a:solidFill>
                <a:srgbClr val="589B02"/>
              </a:solidFill>
              <a:latin typeface="Montserrat SemiBold" panose="00000700000000000000" pitchFamily="2" charset="0"/>
              <a:ea typeface="Fira Sans"/>
              <a:cs typeface="Arial" panose="020B0604020202020204" pitchFamily="34" charset="0"/>
              <a:sym typeface="Fira Sans"/>
            </a:endParaRPr>
          </a:p>
        </p:txBody>
      </p:sp>
      <p:sp>
        <p:nvSpPr>
          <p:cNvPr id="6" name="Google Shape;392;p22">
            <a:extLst>
              <a:ext uri="{FF2B5EF4-FFF2-40B4-BE49-F238E27FC236}">
                <a16:creationId xmlns:a16="http://schemas.microsoft.com/office/drawing/2014/main" id="{AC2C8827-A84B-8FFB-66E5-062E7E3FEE6B}"/>
              </a:ext>
            </a:extLst>
          </p:cNvPr>
          <p:cNvSpPr/>
          <p:nvPr/>
        </p:nvSpPr>
        <p:spPr>
          <a:xfrm>
            <a:off x="8109033" y="3302206"/>
            <a:ext cx="3479307" cy="108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0" tIns="91425" rIns="274300" bIns="91425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 dirty="0">
                <a:solidFill>
                  <a:srgbClr val="CC3602"/>
                </a:solidFill>
                <a:latin typeface="Montserrat SemiBold" panose="00000700000000000000" pitchFamily="2" charset="0"/>
                <a:ea typeface="Fira Sans"/>
                <a:cs typeface="Arial" panose="020B0604020202020204" pitchFamily="34" charset="0"/>
                <a:sym typeface="Fira Sans"/>
              </a:rPr>
              <a:t>Reorganização da vigilância de Zika e de DNA</a:t>
            </a:r>
            <a:endParaRPr b="1" dirty="0">
              <a:solidFill>
                <a:srgbClr val="CC3602"/>
              </a:solidFill>
              <a:latin typeface="Montserrat SemiBold" panose="00000700000000000000" pitchFamily="2" charset="0"/>
              <a:ea typeface="Fira Sans"/>
              <a:cs typeface="Arial" panose="020B0604020202020204" pitchFamily="34" charset="0"/>
              <a:sym typeface="Fira Sans"/>
            </a:endParaRPr>
          </a:p>
        </p:txBody>
      </p:sp>
      <p:sp>
        <p:nvSpPr>
          <p:cNvPr id="8" name="Google Shape;392;p22">
            <a:extLst>
              <a:ext uri="{FF2B5EF4-FFF2-40B4-BE49-F238E27FC236}">
                <a16:creationId xmlns:a16="http://schemas.microsoft.com/office/drawing/2014/main" id="{431B7E39-7479-214B-22C2-37155A709EFB}"/>
              </a:ext>
            </a:extLst>
          </p:cNvPr>
          <p:cNvSpPr/>
          <p:nvPr/>
        </p:nvSpPr>
        <p:spPr>
          <a:xfrm>
            <a:off x="7747810" y="4889192"/>
            <a:ext cx="3479308" cy="108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0" tIns="91425" rIns="274300" bIns="91425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  <a:cs typeface="Arial" panose="020B0604020202020204" pitchFamily="34" charset="0"/>
              </a:rPr>
              <a:t>Implementação das novas tecnologias</a:t>
            </a:r>
            <a:endParaRPr b="1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anose="00000700000000000000" pitchFamily="2" charset="0"/>
              <a:ea typeface="Fira Sans"/>
              <a:cs typeface="Arial" panose="020B0604020202020204" pitchFamily="34" charset="0"/>
              <a:sym typeface="Fira San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8F10A4C-AC0A-A9E5-4639-23EFF76EED15}"/>
              </a:ext>
            </a:extLst>
          </p:cNvPr>
          <p:cNvSpPr txBox="1"/>
          <p:nvPr/>
        </p:nvSpPr>
        <p:spPr>
          <a:xfrm>
            <a:off x="221349" y="3242272"/>
            <a:ext cx="3630131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ea typeface="Calibri" panose="020F0502020204030204" pitchFamily="34" charset="0"/>
                <a:cs typeface="Arial" panose="020B0604020202020204" pitchFamily="34" charset="0"/>
              </a:rPr>
              <a:t>Guias de manejo clínico</a:t>
            </a:r>
            <a:endParaRPr lang="pt-BR" cap="all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ea typeface="Calibri" panose="020F0502020204030204" pitchFamily="34" charset="0"/>
                <a:cs typeface="Arial" panose="020B0604020202020204" pitchFamily="34" charset="0"/>
              </a:rPr>
              <a:t>Guia de vigilância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ea typeface="Calibri" panose="020F0502020204030204" pitchFamily="34" charset="0"/>
                <a:cs typeface="Arial" panose="020B0604020202020204" pitchFamily="34" charset="0"/>
              </a:rPr>
              <a:t>Planos de contingência nacional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ea typeface="Calibri" panose="020F0502020204030204" pitchFamily="34" charset="0"/>
                <a:cs typeface="Arial" panose="020B0604020202020204" pitchFamily="34" charset="0"/>
              </a:rPr>
              <a:t>Diretrizes Nacionais 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CE4D47A5-788A-1597-CFB0-6CEA63F49A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5782263"/>
              </p:ext>
            </p:extLst>
          </p:nvPr>
        </p:nvGraphicFramePr>
        <p:xfrm>
          <a:off x="3544891" y="1541170"/>
          <a:ext cx="5308469" cy="4833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1CDF5069-2234-E025-8C1B-A76B78D26A52}"/>
              </a:ext>
            </a:extLst>
          </p:cNvPr>
          <p:cNvSpPr txBox="1"/>
          <p:nvPr/>
        </p:nvSpPr>
        <p:spPr>
          <a:xfrm>
            <a:off x="491486" y="4932591"/>
            <a:ext cx="36301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Montserrat SemiBold" panose="00000700000000000000" pitchFamily="2" charset="0"/>
                <a:cs typeface="Arial" panose="020B0604020202020204" pitchFamily="34" charset="0"/>
              </a:rPr>
              <a:t>Apoiar estados e municípios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dirty="0"/>
              <a:t>Elaboração e implementação de plano de ação para evitar a ocorrência de epidemias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F6B6E2C-18B9-6D9C-7D53-B300B9CE5392}"/>
              </a:ext>
            </a:extLst>
          </p:cNvPr>
          <p:cNvSpPr txBox="1"/>
          <p:nvPr/>
        </p:nvSpPr>
        <p:spPr>
          <a:xfrm>
            <a:off x="5272218" y="6198911"/>
            <a:ext cx="20241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Reativação do CTA arboviroses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28F7747-2829-FBAC-B186-51155143246C}"/>
              </a:ext>
            </a:extLst>
          </p:cNvPr>
          <p:cNvSpPr txBox="1"/>
          <p:nvPr/>
        </p:nvSpPr>
        <p:spPr>
          <a:xfrm>
            <a:off x="1041708" y="1586155"/>
            <a:ext cx="35709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Montserrat SemiBold" panose="00000700000000000000" pitchFamily="2" charset="0"/>
                <a:cs typeface="Arial" panose="020B0604020202020204" pitchFamily="34" charset="0"/>
              </a:rPr>
              <a:t>Vacina dengue</a:t>
            </a:r>
          </a:p>
          <a:p>
            <a:pPr algn="ctr"/>
            <a:r>
              <a:rPr lang="pt-BR" dirty="0"/>
              <a:t>Acompanhamento da avaliação da incorporação pelo SUS</a:t>
            </a:r>
          </a:p>
        </p:txBody>
      </p:sp>
      <p:pic>
        <p:nvPicPr>
          <p:cNvPr id="21" name="Gráfico 20" descr="Mosquito estrutura de tópicos">
            <a:extLst>
              <a:ext uri="{FF2B5EF4-FFF2-40B4-BE49-F238E27FC236}">
                <a16:creationId xmlns:a16="http://schemas.microsoft.com/office/drawing/2014/main" id="{5EB5D008-2EC5-2DB3-69E7-2F9DD2BC5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79599" y="4535945"/>
            <a:ext cx="744604" cy="744604"/>
          </a:xfrm>
          <a:prstGeom prst="rect">
            <a:avLst/>
          </a:prstGeom>
        </p:spPr>
      </p:pic>
      <p:grpSp>
        <p:nvGrpSpPr>
          <p:cNvPr id="22" name="Agrupar 21">
            <a:extLst>
              <a:ext uri="{FF2B5EF4-FFF2-40B4-BE49-F238E27FC236}">
                <a16:creationId xmlns:a16="http://schemas.microsoft.com/office/drawing/2014/main" id="{40EA5F05-D074-BF8D-2844-FB0D6D038ED1}"/>
              </a:ext>
            </a:extLst>
          </p:cNvPr>
          <p:cNvGrpSpPr/>
          <p:nvPr/>
        </p:nvGrpSpPr>
        <p:grpSpPr>
          <a:xfrm>
            <a:off x="4290409" y="2346721"/>
            <a:ext cx="3698919" cy="3222261"/>
            <a:chOff x="4246539" y="2722540"/>
            <a:chExt cx="3698919" cy="3222261"/>
          </a:xfrm>
        </p:grpSpPr>
        <p:graphicFrame>
          <p:nvGraphicFramePr>
            <p:cNvPr id="23" name="Gráfico 22">
              <a:extLst>
                <a:ext uri="{FF2B5EF4-FFF2-40B4-BE49-F238E27FC236}">
                  <a16:creationId xmlns:a16="http://schemas.microsoft.com/office/drawing/2014/main" id="{ACA843FA-A796-67BB-48DC-AA7E4BD74C9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9629924"/>
                </p:ext>
              </p:extLst>
            </p:nvPr>
          </p:nvGraphicFramePr>
          <p:xfrm>
            <a:off x="4246539" y="2722540"/>
            <a:ext cx="3698919" cy="32222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4" name="Fluxograma: Conector 23">
              <a:extLst>
                <a:ext uri="{FF2B5EF4-FFF2-40B4-BE49-F238E27FC236}">
                  <a16:creationId xmlns:a16="http://schemas.microsoft.com/office/drawing/2014/main" id="{D8BA8BCD-D169-FADB-A376-D9D070149E23}"/>
                </a:ext>
              </a:extLst>
            </p:cNvPr>
            <p:cNvSpPr/>
            <p:nvPr/>
          </p:nvSpPr>
          <p:spPr>
            <a:xfrm>
              <a:off x="5243243" y="3429000"/>
              <a:ext cx="1712361" cy="1769724"/>
            </a:xfrm>
            <a:prstGeom prst="flowChartConnector">
              <a:avLst/>
            </a:prstGeom>
            <a:gradFill>
              <a:gsLst>
                <a:gs pos="0">
                  <a:srgbClr val="FFFFFF"/>
                </a:gs>
                <a:gs pos="29000">
                  <a:srgbClr val="F8F7F7"/>
                </a:gs>
                <a:gs pos="71000">
                  <a:srgbClr val="E7E3E3"/>
                </a:gs>
                <a:gs pos="100000">
                  <a:srgbClr val="D8D2D2"/>
                </a:gs>
              </a:gsLst>
              <a:lin ang="13500000" scaled="1"/>
            </a:gradFill>
            <a:ln w="1028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>
                <a:solidFill>
                  <a:schemeClr val="tx1"/>
                </a:solidFill>
              </a:endParaRPr>
            </a:p>
          </p:txBody>
        </p:sp>
      </p:grpSp>
      <p:pic>
        <p:nvPicPr>
          <p:cNvPr id="14" name="Gráfico 13" descr="Computação em Nuvem estrutura de tópicos">
            <a:extLst>
              <a:ext uri="{FF2B5EF4-FFF2-40B4-BE49-F238E27FC236}">
                <a16:creationId xmlns:a16="http://schemas.microsoft.com/office/drawing/2014/main" id="{72B34EA6-2FBE-2D27-2098-16B05B17D1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04565" y="1947921"/>
            <a:ext cx="914400" cy="914400"/>
          </a:xfrm>
          <a:prstGeom prst="rect">
            <a:avLst/>
          </a:prstGeom>
        </p:spPr>
      </p:pic>
      <p:pic>
        <p:nvPicPr>
          <p:cNvPr id="15" name="Gráfico 14" descr="Agulha estrutura de tópicos">
            <a:extLst>
              <a:ext uri="{FF2B5EF4-FFF2-40B4-BE49-F238E27FC236}">
                <a16:creationId xmlns:a16="http://schemas.microsoft.com/office/drawing/2014/main" id="{44FA3C48-B6EF-9E61-3E0D-8D76AF8F4E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36762" y="1957518"/>
            <a:ext cx="914400" cy="914400"/>
          </a:xfrm>
          <a:prstGeom prst="rect">
            <a:avLst/>
          </a:prstGeom>
        </p:spPr>
      </p:pic>
      <p:pic>
        <p:nvPicPr>
          <p:cNvPr id="16" name="Gráfico 15" descr="Interface do Usuário/Experiência do Usuário estrutura de tópicos">
            <a:extLst>
              <a:ext uri="{FF2B5EF4-FFF2-40B4-BE49-F238E27FC236}">
                <a16:creationId xmlns:a16="http://schemas.microsoft.com/office/drawing/2014/main" id="{E2E36775-5356-2B48-4BEA-0251F8E9C2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56671" y="3199586"/>
            <a:ext cx="914400" cy="914400"/>
          </a:xfrm>
          <a:prstGeom prst="rect">
            <a:avLst/>
          </a:prstGeom>
        </p:spPr>
      </p:pic>
      <p:pic>
        <p:nvPicPr>
          <p:cNvPr id="17" name="Gráfico 16" descr="Reunião estrutura de tópicos">
            <a:extLst>
              <a:ext uri="{FF2B5EF4-FFF2-40B4-BE49-F238E27FC236}">
                <a16:creationId xmlns:a16="http://schemas.microsoft.com/office/drawing/2014/main" id="{311FC86A-5F93-5284-A105-323AC3653C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67773" y="5150115"/>
            <a:ext cx="914400" cy="914400"/>
          </a:xfrm>
          <a:prstGeom prst="rect">
            <a:avLst/>
          </a:prstGeom>
        </p:spPr>
      </p:pic>
      <p:pic>
        <p:nvPicPr>
          <p:cNvPr id="20" name="Gráfico 19" descr="Livros estrutura de tópicos">
            <a:extLst>
              <a:ext uri="{FF2B5EF4-FFF2-40B4-BE49-F238E27FC236}">
                <a16:creationId xmlns:a16="http://schemas.microsoft.com/office/drawing/2014/main" id="{66E1AFDB-C727-F7E0-B7FF-297E529F3B8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75848" y="3094614"/>
            <a:ext cx="914400" cy="914400"/>
          </a:xfrm>
          <a:prstGeom prst="rect">
            <a:avLst/>
          </a:prstGeom>
        </p:spPr>
      </p:pic>
      <p:pic>
        <p:nvPicPr>
          <p:cNvPr id="19" name="Gráfico 18" descr="Gráfico de barra de curva de achatamento de pandemia estrutura de tópicos">
            <a:extLst>
              <a:ext uri="{FF2B5EF4-FFF2-40B4-BE49-F238E27FC236}">
                <a16:creationId xmlns:a16="http://schemas.microsoft.com/office/drawing/2014/main" id="{F95CE1DD-E0B5-9EC9-90FD-D3FEB24C8CB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334832" y="46734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53040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DF3C1CB-3630-0A34-7DD9-60A732BA033A}"/>
              </a:ext>
            </a:extLst>
          </p:cNvPr>
          <p:cNvSpPr txBox="1"/>
          <p:nvPr/>
        </p:nvSpPr>
        <p:spPr>
          <a:xfrm>
            <a:off x="832757" y="2725529"/>
            <a:ext cx="10526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Gestão de Inseticidas e a</a:t>
            </a:r>
          </a:p>
          <a:p>
            <a:pPr algn="ctr"/>
            <a:r>
              <a:rPr lang="pt-BR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Logística reversa dos inseticidas para controle vetorial</a:t>
            </a:r>
          </a:p>
        </p:txBody>
      </p:sp>
    </p:spTree>
    <p:extLst>
      <p:ext uri="{BB962C8B-B14F-4D97-AF65-F5344CB8AC3E}">
        <p14:creationId xmlns:p14="http://schemas.microsoft.com/office/powerpoint/2010/main" val="32257814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172200"/>
            <a:ext cx="2844800" cy="368300"/>
          </a:xfrm>
        </p:spPr>
        <p:txBody>
          <a:bodyPr/>
          <a:lstStyle/>
          <a:p>
            <a:fld id="{2CAD3949-D325-4C02-B6F3-CA7E3C2E1BD9}" type="slidenum">
              <a:rPr lang="pt-BR" smtClean="0"/>
              <a:t>17</a:t>
            </a:fld>
            <a:endParaRPr lang="pt-BR" dirty="0"/>
          </a:p>
        </p:txBody>
      </p:sp>
      <p:cxnSp>
        <p:nvCxnSpPr>
          <p:cNvPr id="10" name="Conector reto 9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129231" y="1103032"/>
            <a:ext cx="5658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Logística reversa</a:t>
            </a:r>
          </a:p>
        </p:txBody>
      </p:sp>
      <p:graphicFrame>
        <p:nvGraphicFramePr>
          <p:cNvPr id="8" name="Diagrama 7"/>
          <p:cNvGraphicFramePr/>
          <p:nvPr/>
        </p:nvGraphicFramePr>
        <p:xfrm>
          <a:off x="219807" y="1688124"/>
          <a:ext cx="7174523" cy="4484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134C6AA2-DD2A-47A9-8C8C-2834751FAA3E}"/>
              </a:ext>
            </a:extLst>
          </p:cNvPr>
          <p:cNvSpPr txBox="1"/>
          <p:nvPr/>
        </p:nvSpPr>
        <p:spPr>
          <a:xfrm>
            <a:off x="7537205" y="1555139"/>
            <a:ext cx="457859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dirty="0">
                <a:solidFill>
                  <a:srgbClr val="00B050"/>
                </a:solidFill>
              </a:rPr>
              <a:t>Responsabilidade Compartilhada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36CEB7A-8FFF-4F47-976A-543B11C966FF}"/>
              </a:ext>
            </a:extLst>
          </p:cNvPr>
          <p:cNvSpPr txBox="1"/>
          <p:nvPr/>
        </p:nvSpPr>
        <p:spPr>
          <a:xfrm>
            <a:off x="7537205" y="3325060"/>
            <a:ext cx="454734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pt-B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pt-BR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LEGISLAÇÃO</a:t>
            </a:r>
            <a:r>
              <a:rPr lang="pt-BR" b="0" i="0" u="none" strike="noStrike" dirty="0">
                <a:solidFill>
                  <a:srgbClr val="4472C4"/>
                </a:solidFill>
                <a:effectLst/>
                <a:latin typeface="Calibri" panose="020F0502020204030204" pitchFamily="34" charset="0"/>
              </a:rPr>
              <a:t>: </a:t>
            </a:r>
            <a:r>
              <a:rPr lang="pt-B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pt-BR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pt-BR" b="0" i="0" u="none" strike="noStrike" dirty="0">
                <a:solidFill>
                  <a:srgbClr val="4472C4"/>
                </a:solidFill>
                <a:effectLst/>
                <a:latin typeface="Calibri" panose="020F0502020204030204" pitchFamily="34" charset="0"/>
              </a:rPr>
              <a:t> Lei 12936 de 02/08/2010 </a:t>
            </a:r>
            <a:r>
              <a:rPr lang="pt-BR" b="1" i="0" u="none" strike="noStrike" dirty="0">
                <a:solidFill>
                  <a:srgbClr val="4472C4"/>
                </a:solidFill>
                <a:effectLst/>
                <a:latin typeface="Calibri" panose="020F0502020204030204" pitchFamily="34" charset="0"/>
              </a:rPr>
              <a:t>Política Nacional de Resíduos Sólidos (PNRS)</a:t>
            </a:r>
            <a:r>
              <a:rPr lang="pt-BR" b="0" i="0" u="none" strike="noStrike" dirty="0">
                <a:solidFill>
                  <a:srgbClr val="4472C4"/>
                </a:solidFill>
                <a:effectLst/>
                <a:latin typeface="Calibri" panose="020F0502020204030204" pitchFamily="34" charset="0"/>
              </a:rPr>
              <a:t> ;</a:t>
            </a:r>
          </a:p>
          <a:p>
            <a:pPr algn="just" rtl="0" fontAlgn="base"/>
            <a:r>
              <a:rPr lang="pt-B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pt-BR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pt-BR" b="0" i="0" u="none" strike="noStrike" dirty="0">
                <a:solidFill>
                  <a:srgbClr val="4472C4"/>
                </a:solidFill>
                <a:effectLst/>
                <a:latin typeface="Calibri" panose="020F0502020204030204" pitchFamily="34" charset="0"/>
              </a:rPr>
              <a:t> Decreto 10936 de 12/01/2022</a:t>
            </a:r>
            <a:r>
              <a:rPr lang="pt-BR" b="1" i="0" u="none" strike="noStrike" dirty="0">
                <a:solidFill>
                  <a:srgbClr val="4472C4"/>
                </a:solidFill>
                <a:effectLst/>
                <a:latin typeface="Calibri" panose="020F0502020204030204" pitchFamily="34" charset="0"/>
              </a:rPr>
              <a:t> regulamenta a PNRS </a:t>
            </a:r>
            <a:r>
              <a:rPr lang="pt-BR" b="0" i="0" u="none" strike="noStrike" dirty="0">
                <a:solidFill>
                  <a:srgbClr val="4472C4"/>
                </a:solidFill>
                <a:effectLst/>
                <a:latin typeface="Calibri" panose="020F0502020204030204" pitchFamily="34" charset="0"/>
              </a:rPr>
              <a:t>e</a:t>
            </a:r>
            <a:r>
              <a:rPr lang="pt-BR" b="1" i="0" u="none" strike="noStrike" dirty="0">
                <a:solidFill>
                  <a:srgbClr val="4472C4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pt-BR" b="0" i="0" u="none" strike="noStrike" dirty="0">
                <a:solidFill>
                  <a:srgbClr val="4472C4"/>
                </a:solidFill>
                <a:effectLst/>
                <a:latin typeface="Calibri" panose="020F0502020204030204" pitchFamily="34" charset="0"/>
              </a:rPr>
              <a:t>cria </a:t>
            </a:r>
            <a:r>
              <a:rPr lang="pt-BR" b="1" i="0" u="none" strike="noStrike" dirty="0">
                <a:solidFill>
                  <a:srgbClr val="4472C4"/>
                </a:solidFill>
                <a:effectLst/>
                <a:latin typeface="Calibri" panose="020F0502020204030204" pitchFamily="34" charset="0"/>
              </a:rPr>
              <a:t>o Programa Nacional de Logística Reversa </a:t>
            </a:r>
            <a:r>
              <a:rPr lang="pt-BR" b="0" i="0" u="none" strike="noStrike" dirty="0">
                <a:solidFill>
                  <a:srgbClr val="4472C4"/>
                </a:solidFill>
                <a:effectLst/>
                <a:latin typeface="Calibri" panose="020F0502020204030204" pitchFamily="34" charset="0"/>
              </a:rPr>
              <a:t>integrado ao SINIR – Sistema Nacional de informações de Resíduos</a:t>
            </a:r>
            <a:endParaRPr lang="pt-BR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52099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630" y="1103032"/>
            <a:ext cx="2664204" cy="55126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296" y="1364642"/>
            <a:ext cx="3896269" cy="41344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69" y="2752720"/>
            <a:ext cx="4137938" cy="23123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199569" y="1461358"/>
            <a:ext cx="8918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Recolhimento de 500 mil L</a:t>
            </a:r>
          </a:p>
          <a:p>
            <a:r>
              <a:rPr lang="pt-BR" sz="2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Malathion</a:t>
            </a: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EW 44%</a:t>
            </a:r>
          </a:p>
        </p:txBody>
      </p:sp>
    </p:spTree>
    <p:extLst>
      <p:ext uri="{BB962C8B-B14F-4D97-AF65-F5344CB8AC3E}">
        <p14:creationId xmlns:p14="http://schemas.microsoft.com/office/powerpoint/2010/main" val="388728106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44362" y="5301762"/>
            <a:ext cx="545123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Fechamento Almoxarifado Inseticidas - Inventário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28/08 a 10/09/2023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29231" y="1103032"/>
            <a:ext cx="5658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Gestão de Inseticidas</a:t>
            </a:r>
          </a:p>
        </p:txBody>
      </p:sp>
      <p:sp>
        <p:nvSpPr>
          <p:cNvPr id="3" name="Retângulo 2"/>
          <p:cNvSpPr/>
          <p:nvPr/>
        </p:nvSpPr>
        <p:spPr>
          <a:xfrm>
            <a:off x="8695592" y="4637860"/>
            <a:ext cx="3296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Fonte: Sistema SIES. 08/08/2023.</a:t>
            </a:r>
          </a:p>
        </p:txBody>
      </p:sp>
      <p:pic>
        <p:nvPicPr>
          <p:cNvPr id="1061" name="Picture 37">
            <a:extLst>
              <a:ext uri="{FF2B5EF4-FFF2-40B4-BE49-F238E27FC236}">
                <a16:creationId xmlns:a16="http://schemas.microsoft.com/office/drawing/2014/main" id="{296779E8-5314-059C-11DF-1A4184159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765300"/>
            <a:ext cx="118364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97;g1decb84dab3_0_1">
            <a:extLst>
              <a:ext uri="{FF2B5EF4-FFF2-40B4-BE49-F238E27FC236}">
                <a16:creationId xmlns:a16="http://schemas.microsoft.com/office/drawing/2014/main" id="{F2B85AA0-CFE5-2161-6A3D-8554A3EA42D8}"/>
              </a:ext>
            </a:extLst>
          </p:cNvPr>
          <p:cNvSpPr txBox="1"/>
          <p:nvPr/>
        </p:nvSpPr>
        <p:spPr>
          <a:xfrm>
            <a:off x="2206096" y="6262577"/>
            <a:ext cx="5347229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dirty="0">
                <a:latin typeface="Montserrat" panose="00000500000000000000" pitchFamily="2" charset="0"/>
                <a:ea typeface="Montserrat"/>
                <a:cs typeface="Arial" panose="020B0604020202020204" pitchFamily="34" charset="0"/>
                <a:sym typeface="Montserrat"/>
              </a:rPr>
              <a:t>CHIK: chikungunya; DCZ: Soma dos óbitos por dengue, chikungunya e Zika</a:t>
            </a:r>
            <a:endParaRPr lang="pt-BR" sz="900" dirty="0">
              <a:solidFill>
                <a:schemeClr val="tx1"/>
              </a:solidFill>
              <a:latin typeface="Montserrat" panose="00000500000000000000" pitchFamily="2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dirty="0">
                <a:solidFill>
                  <a:schemeClr val="tx1"/>
                </a:solidFill>
                <a:latin typeface="Montserrat" panose="00000500000000000000" pitchFamily="2" charset="0"/>
                <a:ea typeface="Montserrat"/>
                <a:cs typeface="Arial" panose="020B0604020202020204" pitchFamily="34" charset="0"/>
                <a:sym typeface="Montserrat"/>
              </a:rPr>
              <a:t>Fonte de dados do Informe: </a:t>
            </a:r>
            <a:r>
              <a:rPr lang="pt-BR" sz="900" kern="0" dirty="0">
                <a:solidFill>
                  <a:schemeClr val="tx1"/>
                </a:solidFill>
                <a:latin typeface="Montserrat" panose="00000500000000000000" pitchFamily="2" charset="0"/>
                <a:cs typeface="Arial" panose="020B0604020202020204" pitchFamily="34" charset="0"/>
                <a:sym typeface="Arial"/>
              </a:rPr>
              <a:t>Sinan Net e Sinan On-line. Dados de 2023 atualizados em </a:t>
            </a:r>
            <a:r>
              <a:rPr lang="pt-BR" sz="900" dirty="0">
                <a:solidFill>
                  <a:schemeClr val="tx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16.08.22</a:t>
            </a:r>
            <a:endParaRPr sz="900" dirty="0">
              <a:solidFill>
                <a:schemeClr val="tx1"/>
              </a:solidFill>
              <a:latin typeface="Montserrat" panose="00000500000000000000" pitchFamily="2" charset="0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4" name="Google Shape;197;g1decb84dab3_0_1">
            <a:extLst>
              <a:ext uri="{FF2B5EF4-FFF2-40B4-BE49-F238E27FC236}">
                <a16:creationId xmlns:a16="http://schemas.microsoft.com/office/drawing/2014/main" id="{1494A8BD-86A0-C054-63F7-5EA6C041EB09}"/>
              </a:ext>
            </a:extLst>
          </p:cNvPr>
          <p:cNvSpPr txBox="1"/>
          <p:nvPr/>
        </p:nvSpPr>
        <p:spPr>
          <a:xfrm>
            <a:off x="671973" y="1663341"/>
            <a:ext cx="77238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latin typeface="Montserrat SemiBold" panose="00000700000000000000" pitchFamily="2" charset="0"/>
                <a:cs typeface="Arial" panose="020B0604020202020204" pitchFamily="34" charset="0"/>
                <a:sym typeface="Montserrat"/>
              </a:rPr>
              <a:t>CASOS E ÓBITOS DE DENGUE, CHIKUNGUNYA E ZIKA NO BRASIL (1986 a 2023)</a:t>
            </a:r>
            <a:endParaRPr lang="pt-BR" sz="1400" dirty="0">
              <a:solidFill>
                <a:schemeClr val="tx1"/>
              </a:solidFill>
              <a:latin typeface="Montserrat SemiBold" panose="00000700000000000000" pitchFamily="2" charset="0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3F67952-70E7-A164-8835-B1648C9F860C}"/>
              </a:ext>
            </a:extLst>
          </p:cNvPr>
          <p:cNvSpPr txBox="1"/>
          <p:nvPr/>
        </p:nvSpPr>
        <p:spPr>
          <a:xfrm>
            <a:off x="671973" y="2674304"/>
            <a:ext cx="366245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2450" indent="-285750">
              <a:buFont typeface="Arial" panose="020B0604020202020204" pitchFamily="34" charset="0"/>
              <a:buChar char="•"/>
            </a:pPr>
            <a:r>
              <a:rPr lang="pt-BR" sz="1700" dirty="0">
                <a:latin typeface="Montserrat" panose="00000500000000000000" pitchFamily="2" charset="0"/>
                <a:cs typeface="Arial" panose="020B0604020202020204" pitchFamily="34" charset="0"/>
              </a:rPr>
              <a:t>Epidemias sucessivas, em intervalos curtos</a:t>
            </a:r>
          </a:p>
          <a:p>
            <a:pPr marL="552450" indent="-285750">
              <a:buFont typeface="Arial" panose="020B0604020202020204" pitchFamily="34" charset="0"/>
              <a:buChar char="•"/>
            </a:pPr>
            <a:r>
              <a:rPr lang="pt-BR" sz="1700" dirty="0">
                <a:latin typeface="Montserrat" panose="00000500000000000000" pitchFamily="2" charset="0"/>
                <a:cs typeface="Arial" panose="020B0604020202020204" pitchFamily="34" charset="0"/>
              </a:rPr>
              <a:t>Alternância de sorotipos contribuem para as epidemias</a:t>
            </a:r>
          </a:p>
          <a:p>
            <a:pPr marL="552450" indent="-285750">
              <a:buFont typeface="Arial" panose="020B0604020202020204" pitchFamily="34" charset="0"/>
              <a:buChar char="•"/>
            </a:pPr>
            <a:r>
              <a:rPr lang="pt-BR" sz="1700" dirty="0">
                <a:latin typeface="Montserrat" panose="00000500000000000000" pitchFamily="2" charset="0"/>
                <a:cs typeface="Arial" panose="020B0604020202020204" pitchFamily="34" charset="0"/>
              </a:rPr>
              <a:t>Introdução de chikungunya em 2014</a:t>
            </a:r>
          </a:p>
          <a:p>
            <a:pPr marL="552450" indent="-285750">
              <a:buFont typeface="Arial" panose="020B0604020202020204" pitchFamily="34" charset="0"/>
              <a:buChar char="•"/>
            </a:pPr>
            <a:r>
              <a:rPr lang="pt-BR" sz="1700" dirty="0">
                <a:latin typeface="Montserrat" panose="00000500000000000000" pitchFamily="2" charset="0"/>
                <a:cs typeface="Arial" panose="020B0604020202020204" pitchFamily="34" charset="0"/>
              </a:rPr>
              <a:t>Detecção do Zika em 2015</a:t>
            </a:r>
          </a:p>
          <a:p>
            <a:pPr marL="552450" indent="-285750">
              <a:buFont typeface="Arial" panose="020B0604020202020204" pitchFamily="34" charset="0"/>
              <a:buChar char="•"/>
            </a:pPr>
            <a:r>
              <a:rPr lang="pt-BR" sz="1700" dirty="0">
                <a:latin typeface="Montserrat" panose="00000500000000000000" pitchFamily="2" charset="0"/>
                <a:cs typeface="Arial" panose="020B0604020202020204" pitchFamily="34" charset="0"/>
              </a:rPr>
              <a:t>Elevado número de óbitos nos anos epidêmicos</a:t>
            </a:r>
          </a:p>
          <a:p>
            <a:pPr marL="552450" indent="-285750" algn="just">
              <a:buFont typeface="Arial" panose="020B0604020202020204" pitchFamily="34" charset="0"/>
              <a:buChar char="•"/>
            </a:pPr>
            <a:endParaRPr lang="pt-BR" sz="16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E027F31-E2A1-29F5-2887-D5B282540E16}"/>
              </a:ext>
            </a:extLst>
          </p:cNvPr>
          <p:cNvSpPr txBox="1"/>
          <p:nvPr/>
        </p:nvSpPr>
        <p:spPr>
          <a:xfrm>
            <a:off x="671973" y="1269681"/>
            <a:ext cx="758531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dirty="0">
                <a:solidFill>
                  <a:srgbClr val="3E7B97"/>
                </a:solidFill>
                <a:latin typeface="Montserrat ExtraBold" panose="00000900000000000000" pitchFamily="2" charset="0"/>
                <a:cs typeface="Arial" panose="020B0604020202020204" pitchFamily="34" charset="0"/>
              </a:rPr>
              <a:t>CENÁRIO EPIDEMIOLÓGICO</a:t>
            </a:r>
          </a:p>
        </p:txBody>
      </p:sp>
      <p:graphicFrame>
        <p:nvGraphicFramePr>
          <p:cNvPr id="24" name="Gráfico 23"/>
          <p:cNvGraphicFramePr>
            <a:graphicFrameLocks/>
          </p:cNvGraphicFramePr>
          <p:nvPr/>
        </p:nvGraphicFramePr>
        <p:xfrm>
          <a:off x="4533903" y="2063420"/>
          <a:ext cx="7239000" cy="4100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ixaDeTexto 4">
            <a:extLst>
              <a:ext uri="{FF2B5EF4-FFF2-40B4-BE49-F238E27FC236}">
                <a16:creationId xmlns:a16="http://schemas.microsoft.com/office/drawing/2014/main" id="{22C475E7-4473-DCC2-EA26-A743BF727104}"/>
              </a:ext>
            </a:extLst>
          </p:cNvPr>
          <p:cNvSpPr txBox="1"/>
          <p:nvPr/>
        </p:nvSpPr>
        <p:spPr>
          <a:xfrm>
            <a:off x="7409409" y="4231041"/>
            <a:ext cx="468398" cy="18466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DENV-1</a:t>
            </a:r>
          </a:p>
        </p:txBody>
      </p:sp>
      <p:cxnSp>
        <p:nvCxnSpPr>
          <p:cNvPr id="9" name="Conector de seta reta 13">
            <a:extLst>
              <a:ext uri="{FF2B5EF4-FFF2-40B4-BE49-F238E27FC236}">
                <a16:creationId xmlns:a16="http://schemas.microsoft.com/office/drawing/2014/main" id="{E7B58353-677B-B7AA-D1F5-1560842C5CB1}"/>
              </a:ext>
            </a:extLst>
          </p:cNvPr>
          <p:cNvCxnSpPr/>
          <p:nvPr/>
        </p:nvCxnSpPr>
        <p:spPr>
          <a:xfrm>
            <a:off x="7587234" y="4338355"/>
            <a:ext cx="0" cy="2299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5">
            <a:extLst>
              <a:ext uri="{FF2B5EF4-FFF2-40B4-BE49-F238E27FC236}">
                <a16:creationId xmlns:a16="http://schemas.microsoft.com/office/drawing/2014/main" id="{922035BC-85BC-83F1-01E6-7A5BC3EE4C8B}"/>
              </a:ext>
            </a:extLst>
          </p:cNvPr>
          <p:cNvSpPr txBox="1"/>
          <p:nvPr/>
        </p:nvSpPr>
        <p:spPr>
          <a:xfrm>
            <a:off x="8023090" y="3978332"/>
            <a:ext cx="468398" cy="18466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DENV-3</a:t>
            </a:r>
          </a:p>
        </p:txBody>
      </p:sp>
      <p:cxnSp>
        <p:nvCxnSpPr>
          <p:cNvPr id="11" name="Conector de seta reta 14">
            <a:extLst>
              <a:ext uri="{FF2B5EF4-FFF2-40B4-BE49-F238E27FC236}">
                <a16:creationId xmlns:a16="http://schemas.microsoft.com/office/drawing/2014/main" id="{90E5B0F3-EB3A-A283-3FB0-9DA744D62530}"/>
              </a:ext>
            </a:extLst>
          </p:cNvPr>
          <p:cNvCxnSpPr/>
          <p:nvPr/>
        </p:nvCxnSpPr>
        <p:spPr>
          <a:xfrm>
            <a:off x="8176696" y="4116193"/>
            <a:ext cx="0" cy="2299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6">
            <a:extLst>
              <a:ext uri="{FF2B5EF4-FFF2-40B4-BE49-F238E27FC236}">
                <a16:creationId xmlns:a16="http://schemas.microsoft.com/office/drawing/2014/main" id="{FE0ADA13-804D-CDBC-4798-28B731D77EEB}"/>
              </a:ext>
            </a:extLst>
          </p:cNvPr>
          <p:cNvSpPr txBox="1"/>
          <p:nvPr/>
        </p:nvSpPr>
        <p:spPr>
          <a:xfrm>
            <a:off x="8870095" y="3505817"/>
            <a:ext cx="468398" cy="18466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DENV-2</a:t>
            </a:r>
          </a:p>
        </p:txBody>
      </p:sp>
      <p:cxnSp>
        <p:nvCxnSpPr>
          <p:cNvPr id="13" name="Conector de seta reta 15">
            <a:extLst>
              <a:ext uri="{FF2B5EF4-FFF2-40B4-BE49-F238E27FC236}">
                <a16:creationId xmlns:a16="http://schemas.microsoft.com/office/drawing/2014/main" id="{603815D5-9093-24D2-15AA-04F4EC02DB53}"/>
              </a:ext>
            </a:extLst>
          </p:cNvPr>
          <p:cNvCxnSpPr/>
          <p:nvPr/>
        </p:nvCxnSpPr>
        <p:spPr>
          <a:xfrm>
            <a:off x="9057092" y="3648608"/>
            <a:ext cx="0" cy="527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7">
            <a:extLst>
              <a:ext uri="{FF2B5EF4-FFF2-40B4-BE49-F238E27FC236}">
                <a16:creationId xmlns:a16="http://schemas.microsoft.com/office/drawing/2014/main" id="{DD6706FC-A837-C5E0-50F3-35BB8D22740C}"/>
              </a:ext>
            </a:extLst>
          </p:cNvPr>
          <p:cNvSpPr txBox="1"/>
          <p:nvPr/>
        </p:nvSpPr>
        <p:spPr>
          <a:xfrm>
            <a:off x="9244090" y="3413484"/>
            <a:ext cx="468398" cy="18466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DENV-1</a:t>
            </a:r>
          </a:p>
        </p:txBody>
      </p:sp>
      <p:cxnSp>
        <p:nvCxnSpPr>
          <p:cNvPr id="15" name="Conector de seta reta 17">
            <a:extLst>
              <a:ext uri="{FF2B5EF4-FFF2-40B4-BE49-F238E27FC236}">
                <a16:creationId xmlns:a16="http://schemas.microsoft.com/office/drawing/2014/main" id="{E5013A5F-70D3-F590-0489-A3FB1286FBDE}"/>
              </a:ext>
            </a:extLst>
          </p:cNvPr>
          <p:cNvCxnSpPr/>
          <p:nvPr/>
        </p:nvCxnSpPr>
        <p:spPr>
          <a:xfrm>
            <a:off x="9448776" y="3574551"/>
            <a:ext cx="6798" cy="2916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8">
            <a:extLst>
              <a:ext uri="{FF2B5EF4-FFF2-40B4-BE49-F238E27FC236}">
                <a16:creationId xmlns:a16="http://schemas.microsoft.com/office/drawing/2014/main" id="{426F2227-E39B-AEF9-5862-0289237BF99B}"/>
              </a:ext>
            </a:extLst>
          </p:cNvPr>
          <p:cNvSpPr txBox="1"/>
          <p:nvPr/>
        </p:nvSpPr>
        <p:spPr>
          <a:xfrm>
            <a:off x="9636542" y="2273108"/>
            <a:ext cx="468398" cy="2769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DENV-1</a:t>
            </a:r>
          </a:p>
          <a:p>
            <a:r>
              <a:rPr lang="pt-BR" sz="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DENV-4</a:t>
            </a:r>
          </a:p>
        </p:txBody>
      </p:sp>
      <p:cxnSp>
        <p:nvCxnSpPr>
          <p:cNvPr id="17" name="Conector de seta reta 20">
            <a:extLst>
              <a:ext uri="{FF2B5EF4-FFF2-40B4-BE49-F238E27FC236}">
                <a16:creationId xmlns:a16="http://schemas.microsoft.com/office/drawing/2014/main" id="{04280893-3DC0-A6D3-9C19-037D633C2E14}"/>
              </a:ext>
            </a:extLst>
          </p:cNvPr>
          <p:cNvCxnSpPr/>
          <p:nvPr/>
        </p:nvCxnSpPr>
        <p:spPr>
          <a:xfrm>
            <a:off x="9852392" y="2502139"/>
            <a:ext cx="0" cy="2299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9">
            <a:extLst>
              <a:ext uri="{FF2B5EF4-FFF2-40B4-BE49-F238E27FC236}">
                <a16:creationId xmlns:a16="http://schemas.microsoft.com/office/drawing/2014/main" id="{1D1E0584-184E-D319-2A15-BA85B1360FBE}"/>
              </a:ext>
            </a:extLst>
          </p:cNvPr>
          <p:cNvSpPr txBox="1"/>
          <p:nvPr/>
        </p:nvSpPr>
        <p:spPr>
          <a:xfrm>
            <a:off x="10104940" y="2091158"/>
            <a:ext cx="422968" cy="13800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DENV-1</a:t>
            </a:r>
          </a:p>
        </p:txBody>
      </p:sp>
      <p:cxnSp>
        <p:nvCxnSpPr>
          <p:cNvPr id="19" name="Conector de seta reta 21">
            <a:extLst>
              <a:ext uri="{FF2B5EF4-FFF2-40B4-BE49-F238E27FC236}">
                <a16:creationId xmlns:a16="http://schemas.microsoft.com/office/drawing/2014/main" id="{5CF1676A-48AE-37C0-C6B0-5C21B91FBE38}"/>
              </a:ext>
            </a:extLst>
          </p:cNvPr>
          <p:cNvCxnSpPr/>
          <p:nvPr/>
        </p:nvCxnSpPr>
        <p:spPr>
          <a:xfrm>
            <a:off x="10374723" y="2208660"/>
            <a:ext cx="34" cy="110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0">
            <a:extLst>
              <a:ext uri="{FF2B5EF4-FFF2-40B4-BE49-F238E27FC236}">
                <a16:creationId xmlns:a16="http://schemas.microsoft.com/office/drawing/2014/main" id="{9F7E883C-BF3F-5241-5BB5-C8C69A8CA442}"/>
              </a:ext>
            </a:extLst>
          </p:cNvPr>
          <p:cNvSpPr txBox="1"/>
          <p:nvPr/>
        </p:nvSpPr>
        <p:spPr>
          <a:xfrm>
            <a:off x="10578449" y="2134468"/>
            <a:ext cx="468398" cy="18466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DENV-2</a:t>
            </a:r>
          </a:p>
        </p:txBody>
      </p:sp>
      <p:cxnSp>
        <p:nvCxnSpPr>
          <p:cNvPr id="21" name="Conector de seta reta 22">
            <a:extLst>
              <a:ext uri="{FF2B5EF4-FFF2-40B4-BE49-F238E27FC236}">
                <a16:creationId xmlns:a16="http://schemas.microsoft.com/office/drawing/2014/main" id="{0D683BA3-03BB-99F6-8703-64137EB113D1}"/>
              </a:ext>
            </a:extLst>
          </p:cNvPr>
          <p:cNvCxnSpPr/>
          <p:nvPr/>
        </p:nvCxnSpPr>
        <p:spPr>
          <a:xfrm>
            <a:off x="10765226" y="2275340"/>
            <a:ext cx="3589" cy="3539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10">
            <a:extLst>
              <a:ext uri="{FF2B5EF4-FFF2-40B4-BE49-F238E27FC236}">
                <a16:creationId xmlns:a16="http://schemas.microsoft.com/office/drawing/2014/main" id="{9F7E883C-BF3F-5241-5BB5-C8C69A8CA442}"/>
              </a:ext>
            </a:extLst>
          </p:cNvPr>
          <p:cNvSpPr txBox="1"/>
          <p:nvPr/>
        </p:nvSpPr>
        <p:spPr>
          <a:xfrm>
            <a:off x="11102983" y="1826996"/>
            <a:ext cx="468398" cy="18466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DENV-1</a:t>
            </a:r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0D683BA3-03BB-99F6-8703-64137EB113D1}"/>
              </a:ext>
            </a:extLst>
          </p:cNvPr>
          <p:cNvCxnSpPr/>
          <p:nvPr/>
        </p:nvCxnSpPr>
        <p:spPr>
          <a:xfrm>
            <a:off x="11303473" y="1957507"/>
            <a:ext cx="3589" cy="3539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0" name="Conector reto 9"/>
          <p:cNvCxnSpPr/>
          <p:nvPr/>
        </p:nvCxnSpPr>
        <p:spPr>
          <a:xfrm>
            <a:off x="114302" y="2180492"/>
            <a:ext cx="12024946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117238" y="2385644"/>
            <a:ext cx="12024946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108441" y="5867405"/>
            <a:ext cx="12024946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99653" y="4636472"/>
            <a:ext cx="12024946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1081453" y="1987062"/>
            <a:ext cx="4210981" cy="597876"/>
          </a:xfrm>
          <a:prstGeom prst="rect">
            <a:avLst/>
          </a:prstGeom>
          <a:noFill/>
          <a:ln w="34925" cap="flat" cmpd="sng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081454" y="3214255"/>
            <a:ext cx="4210980" cy="402322"/>
          </a:xfrm>
          <a:prstGeom prst="rect">
            <a:avLst/>
          </a:prstGeom>
          <a:noFill/>
          <a:ln w="34925" cap="flat" cmpd="sng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081454" y="5254046"/>
            <a:ext cx="4210980" cy="402322"/>
          </a:xfrm>
          <a:prstGeom prst="rect">
            <a:avLst/>
          </a:prstGeom>
          <a:noFill/>
          <a:ln w="34925" cap="flat" cmpd="sng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1081454" y="4230255"/>
            <a:ext cx="4210980" cy="229574"/>
          </a:xfrm>
          <a:prstGeom prst="rect">
            <a:avLst/>
          </a:prstGeom>
          <a:noFill/>
          <a:ln w="38100" cap="flat" cmpd="sng">
            <a:solidFill>
              <a:srgbClr val="FF0000">
                <a:alpha val="97000"/>
              </a:srgb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1081454" y="4843933"/>
            <a:ext cx="4210980" cy="229574"/>
          </a:xfrm>
          <a:prstGeom prst="rect">
            <a:avLst/>
          </a:prstGeom>
          <a:noFill/>
          <a:ln w="38100" cap="flat" cmpd="sng">
            <a:solidFill>
              <a:srgbClr val="FF0000">
                <a:alpha val="97000"/>
              </a:srgb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031718" y="1189898"/>
            <a:ext cx="4260717" cy="205152"/>
          </a:xfrm>
          <a:prstGeom prst="rect">
            <a:avLst/>
          </a:prstGeom>
          <a:noFill/>
          <a:ln w="38100" cap="flat" cmpd="sng">
            <a:solidFill>
              <a:srgbClr val="FF0000">
                <a:alpha val="97000"/>
              </a:srgb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076838" y="6067751"/>
            <a:ext cx="4210980" cy="229574"/>
          </a:xfrm>
          <a:prstGeom prst="rect">
            <a:avLst/>
          </a:prstGeom>
          <a:noFill/>
          <a:ln w="38100" cap="flat" cmpd="sng">
            <a:solidFill>
              <a:srgbClr val="FF0000">
                <a:alpha val="97000"/>
              </a:srgb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7357572" y="1991686"/>
            <a:ext cx="4210981" cy="597876"/>
          </a:xfrm>
          <a:prstGeom prst="rect">
            <a:avLst/>
          </a:prstGeom>
          <a:noFill/>
          <a:ln w="34925" cap="flat" cmpd="sng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7357573" y="3218879"/>
            <a:ext cx="4210980" cy="402322"/>
          </a:xfrm>
          <a:prstGeom prst="rect">
            <a:avLst/>
          </a:prstGeom>
          <a:noFill/>
          <a:ln w="34925" cap="flat" cmpd="sng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7357573" y="5258670"/>
            <a:ext cx="4210980" cy="402322"/>
          </a:xfrm>
          <a:prstGeom prst="rect">
            <a:avLst/>
          </a:prstGeom>
          <a:noFill/>
          <a:ln w="34925" cap="flat" cmpd="sng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7357573" y="4234879"/>
            <a:ext cx="4210980" cy="229574"/>
          </a:xfrm>
          <a:prstGeom prst="rect">
            <a:avLst/>
          </a:prstGeom>
          <a:noFill/>
          <a:ln w="38100" cap="flat" cmpd="sng">
            <a:solidFill>
              <a:srgbClr val="FF0000">
                <a:alpha val="97000"/>
              </a:srgb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7357573" y="4848557"/>
            <a:ext cx="4210980" cy="229574"/>
          </a:xfrm>
          <a:prstGeom prst="rect">
            <a:avLst/>
          </a:prstGeom>
          <a:noFill/>
          <a:ln w="38100" cap="flat" cmpd="sng">
            <a:solidFill>
              <a:srgbClr val="FF0000">
                <a:alpha val="97000"/>
              </a:srgb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7307837" y="1194522"/>
            <a:ext cx="4260717" cy="205152"/>
          </a:xfrm>
          <a:prstGeom prst="rect">
            <a:avLst/>
          </a:prstGeom>
          <a:noFill/>
          <a:ln w="38100" cap="flat" cmpd="sng">
            <a:solidFill>
              <a:srgbClr val="FF0000">
                <a:alpha val="97000"/>
              </a:srgb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7352957" y="6072375"/>
            <a:ext cx="4210980" cy="229574"/>
          </a:xfrm>
          <a:prstGeom prst="rect">
            <a:avLst/>
          </a:prstGeom>
          <a:noFill/>
          <a:ln w="38100" cap="flat" cmpd="sng">
            <a:solidFill>
              <a:srgbClr val="FF0000">
                <a:alpha val="97000"/>
              </a:srgb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014070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29231" y="1103032"/>
            <a:ext cx="8918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Espinosade</a:t>
            </a:r>
            <a:endParaRPr lang="pt-BR" sz="28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860" t="7798" r="1514"/>
          <a:stretch/>
        </p:blipFill>
        <p:spPr>
          <a:xfrm>
            <a:off x="246184" y="1784700"/>
            <a:ext cx="5783454" cy="33646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 descr="Visualização da imag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789" y="1218344"/>
            <a:ext cx="5344991" cy="4497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8292165" y="5715672"/>
            <a:ext cx="3296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Fonte: Sistema SIES. 08/08/2023.</a:t>
            </a:r>
          </a:p>
        </p:txBody>
      </p:sp>
    </p:spTree>
    <p:extLst>
      <p:ext uri="{BB962C8B-B14F-4D97-AF65-F5344CB8AC3E}">
        <p14:creationId xmlns:p14="http://schemas.microsoft.com/office/powerpoint/2010/main" val="24675503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554" y="1837592"/>
            <a:ext cx="6159442" cy="38686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31" y="1837591"/>
            <a:ext cx="5597164" cy="38686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CaixaDeTexto 4"/>
          <p:cNvSpPr txBox="1"/>
          <p:nvPr/>
        </p:nvSpPr>
        <p:spPr>
          <a:xfrm>
            <a:off x="129231" y="1103032"/>
            <a:ext cx="7326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Fludora</a:t>
            </a: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 </a:t>
            </a:r>
            <a:r>
              <a:rPr lang="pt-BR" sz="2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Fusion</a:t>
            </a: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BR" sz="2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Clotianidina</a:t>
            </a: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pt-BR" sz="2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Deltametrina</a:t>
            </a: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" name="Retângulo 5"/>
          <p:cNvSpPr/>
          <p:nvPr/>
        </p:nvSpPr>
        <p:spPr>
          <a:xfrm>
            <a:off x="8714901" y="5732881"/>
            <a:ext cx="3296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Fonte: Sistema SIES. 08/08/2023.</a:t>
            </a:r>
          </a:p>
        </p:txBody>
      </p:sp>
    </p:spTree>
    <p:extLst>
      <p:ext uri="{BB962C8B-B14F-4D97-AF65-F5344CB8AC3E}">
        <p14:creationId xmlns:p14="http://schemas.microsoft.com/office/powerpoint/2010/main" val="101376549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29231" y="1103032"/>
            <a:ext cx="8918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Fludora</a:t>
            </a: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 </a:t>
            </a:r>
            <a:r>
              <a:rPr lang="pt-BR" sz="2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Co-Max</a:t>
            </a: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BR" sz="2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Flupiradifurone</a:t>
            </a: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pt-BR" sz="2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Transflutrina</a:t>
            </a: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31" y="1881550"/>
            <a:ext cx="5752823" cy="4185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770" y="1881550"/>
            <a:ext cx="6075484" cy="4185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358966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8;p1">
            <a:extLst>
              <a:ext uri="{FF2B5EF4-FFF2-40B4-BE49-F238E27FC236}">
                <a16:creationId xmlns:a16="http://schemas.microsoft.com/office/drawing/2014/main" id="{A38172F3-5D91-B69D-90C7-4833872D4F62}"/>
              </a:ext>
            </a:extLst>
          </p:cNvPr>
          <p:cNvSpPr txBox="1"/>
          <p:nvPr/>
        </p:nvSpPr>
        <p:spPr>
          <a:xfrm>
            <a:off x="2133659" y="2394408"/>
            <a:ext cx="253737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1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Casos  prováveis</a:t>
            </a:r>
            <a:endParaRPr lang="pt-BR" sz="1400" b="1" dirty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4" name="Google Shape;59;p1">
            <a:extLst>
              <a:ext uri="{FF2B5EF4-FFF2-40B4-BE49-F238E27FC236}">
                <a16:creationId xmlns:a16="http://schemas.microsoft.com/office/drawing/2014/main" id="{F4788843-2700-0CC2-B33E-7FBF444307E2}"/>
              </a:ext>
            </a:extLst>
          </p:cNvPr>
          <p:cNvSpPr txBox="1"/>
          <p:nvPr/>
        </p:nvSpPr>
        <p:spPr>
          <a:xfrm>
            <a:off x="2158642" y="1605232"/>
            <a:ext cx="1415281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Casos/100 mil hab.</a:t>
            </a:r>
            <a:endParaRPr lang="pt-BR" sz="1000" b="1" dirty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6" name="Google Shape;60;p1">
            <a:extLst>
              <a:ext uri="{FF2B5EF4-FFF2-40B4-BE49-F238E27FC236}">
                <a16:creationId xmlns:a16="http://schemas.microsoft.com/office/drawing/2014/main" id="{F4FA4A0B-806E-FB1F-6E8B-02E138425731}"/>
              </a:ext>
            </a:extLst>
          </p:cNvPr>
          <p:cNvSpPr txBox="1"/>
          <p:nvPr/>
        </p:nvSpPr>
        <p:spPr>
          <a:xfrm>
            <a:off x="4187593" y="1362975"/>
            <a:ext cx="1240092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Óbitos confirmados</a:t>
            </a:r>
            <a:endParaRPr lang="pt-BR" sz="1100" b="1" dirty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7" name="Google Shape;62;p1">
            <a:extLst>
              <a:ext uri="{FF2B5EF4-FFF2-40B4-BE49-F238E27FC236}">
                <a16:creationId xmlns:a16="http://schemas.microsoft.com/office/drawing/2014/main" id="{9FD596B3-026B-1005-3FBA-E899FF6FC1D5}"/>
              </a:ext>
            </a:extLst>
          </p:cNvPr>
          <p:cNvSpPr txBox="1"/>
          <p:nvPr/>
        </p:nvSpPr>
        <p:spPr>
          <a:xfrm>
            <a:off x="2136767" y="1336115"/>
            <a:ext cx="14454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1600" dirty="0">
                <a:solidFill>
                  <a:srgbClr val="6E935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708,8 </a:t>
            </a:r>
            <a:endParaRPr lang="pt-BR" sz="1600" dirty="0">
              <a:solidFill>
                <a:srgbClr val="6E9359"/>
              </a:solidFill>
              <a:latin typeface="Montserrat Black"/>
              <a:ea typeface="Montserrat Black"/>
              <a:cs typeface="Montserrat Black"/>
            </a:endParaRPr>
          </a:p>
        </p:txBody>
      </p:sp>
      <p:sp>
        <p:nvSpPr>
          <p:cNvPr id="8" name="Google Shape;63;p1">
            <a:extLst>
              <a:ext uri="{FF2B5EF4-FFF2-40B4-BE49-F238E27FC236}">
                <a16:creationId xmlns:a16="http://schemas.microsoft.com/office/drawing/2014/main" id="{12A7C79B-D84D-A580-0C17-3A2F82BE0E12}"/>
              </a:ext>
            </a:extLst>
          </p:cNvPr>
          <p:cNvSpPr txBox="1"/>
          <p:nvPr/>
        </p:nvSpPr>
        <p:spPr>
          <a:xfrm>
            <a:off x="2136794" y="1835736"/>
            <a:ext cx="13887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1600" dirty="0">
                <a:solidFill>
                  <a:srgbClr val="6E9359"/>
                </a:solidFill>
                <a:latin typeface="Montserrat"/>
                <a:ea typeface="Montserrat"/>
                <a:cs typeface="Montserrat"/>
                <a:sym typeface="Montserrat"/>
              </a:rPr>
              <a:t>1.511.993</a:t>
            </a:r>
            <a:endParaRPr sz="1600" dirty="0">
              <a:solidFill>
                <a:srgbClr val="6E93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64;p1">
            <a:extLst>
              <a:ext uri="{FF2B5EF4-FFF2-40B4-BE49-F238E27FC236}">
                <a16:creationId xmlns:a16="http://schemas.microsoft.com/office/drawing/2014/main" id="{8728CCCB-66CB-764C-4D2C-8E7F7E3EEF59}"/>
              </a:ext>
            </a:extLst>
          </p:cNvPr>
          <p:cNvSpPr txBox="1"/>
          <p:nvPr/>
        </p:nvSpPr>
        <p:spPr>
          <a:xfrm>
            <a:off x="3616683" y="1375231"/>
            <a:ext cx="618055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1600" dirty="0">
                <a:solidFill>
                  <a:srgbClr val="6E935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902</a:t>
            </a:r>
            <a:endParaRPr lang="pt-BR" sz="1600" dirty="0">
              <a:solidFill>
                <a:srgbClr val="6E9359"/>
              </a:solidFill>
              <a:latin typeface="Montserrat Black"/>
              <a:ea typeface="Montserrat Black"/>
              <a:cs typeface="Montserrat Black"/>
            </a:endParaRPr>
          </a:p>
        </p:txBody>
      </p:sp>
      <p:sp>
        <p:nvSpPr>
          <p:cNvPr id="10" name="Google Shape;66;p1">
            <a:extLst>
              <a:ext uri="{FF2B5EF4-FFF2-40B4-BE49-F238E27FC236}">
                <a16:creationId xmlns:a16="http://schemas.microsoft.com/office/drawing/2014/main" id="{93C06DE9-C584-7491-C3CD-23E7D0D798D3}"/>
              </a:ext>
            </a:extLst>
          </p:cNvPr>
          <p:cNvSpPr txBox="1"/>
          <p:nvPr/>
        </p:nvSpPr>
        <p:spPr>
          <a:xfrm>
            <a:off x="4206583" y="1871218"/>
            <a:ext cx="114175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Óbitos em investigação</a:t>
            </a:r>
            <a:endParaRPr lang="pt-BR" sz="1000" dirty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1" name="Google Shape;67;p1">
            <a:extLst>
              <a:ext uri="{FF2B5EF4-FFF2-40B4-BE49-F238E27FC236}">
                <a16:creationId xmlns:a16="http://schemas.microsoft.com/office/drawing/2014/main" id="{38B2898A-E6E4-B2BA-9A4C-BCC07F38C841}"/>
              </a:ext>
            </a:extLst>
          </p:cNvPr>
          <p:cNvSpPr txBox="1"/>
          <p:nvPr/>
        </p:nvSpPr>
        <p:spPr>
          <a:xfrm>
            <a:off x="3514371" y="1837730"/>
            <a:ext cx="8457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1600" dirty="0">
                <a:solidFill>
                  <a:srgbClr val="6E9359"/>
                </a:solidFill>
                <a:latin typeface="Montserrat"/>
                <a:ea typeface="Montserrat"/>
                <a:cs typeface="Montserrat"/>
                <a:sym typeface="Montserrat"/>
              </a:rPr>
              <a:t>301</a:t>
            </a:r>
            <a:endParaRPr sz="1600" dirty="0">
              <a:solidFill>
                <a:srgbClr val="6E93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Google Shape;71;p1">
            <a:extLst>
              <a:ext uri="{FF2B5EF4-FFF2-40B4-BE49-F238E27FC236}">
                <a16:creationId xmlns:a16="http://schemas.microsoft.com/office/drawing/2014/main" id="{FE1D6E17-4DB2-09E7-258B-70D4C6DDBAD1}"/>
              </a:ext>
            </a:extLst>
          </p:cNvPr>
          <p:cNvSpPr txBox="1"/>
          <p:nvPr/>
        </p:nvSpPr>
        <p:spPr>
          <a:xfrm>
            <a:off x="4232433" y="2954613"/>
            <a:ext cx="10698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6E9359"/>
                </a:solidFill>
                <a:latin typeface="Montserrat"/>
                <a:ea typeface="Montserrat"/>
                <a:cs typeface="Montserrat"/>
                <a:sym typeface="Montserrat"/>
              </a:rPr>
              <a:t>17%</a:t>
            </a:r>
            <a:endParaRPr lang="pt-BR" sz="1600" b="1" dirty="0">
              <a:solidFill>
                <a:srgbClr val="6E9359"/>
              </a:solidFill>
              <a:latin typeface="Montserrat"/>
              <a:ea typeface="Montserrat"/>
              <a:cs typeface="Montserrat"/>
            </a:endParaRPr>
          </a:p>
        </p:txBody>
      </p:sp>
      <p:cxnSp>
        <p:nvCxnSpPr>
          <p:cNvPr id="13" name="Google Shape;74;p1">
            <a:extLst>
              <a:ext uri="{FF2B5EF4-FFF2-40B4-BE49-F238E27FC236}">
                <a16:creationId xmlns:a16="http://schemas.microsoft.com/office/drawing/2014/main" id="{8C1CFD1E-9894-FB45-0205-ABA510AAEE26}"/>
              </a:ext>
            </a:extLst>
          </p:cNvPr>
          <p:cNvCxnSpPr>
            <a:cxnSpLocks/>
          </p:cNvCxnSpPr>
          <p:nvPr/>
        </p:nvCxnSpPr>
        <p:spPr>
          <a:xfrm flipV="1">
            <a:off x="4391888" y="3022434"/>
            <a:ext cx="0" cy="210130"/>
          </a:xfrm>
          <a:prstGeom prst="straightConnector1">
            <a:avLst/>
          </a:prstGeom>
          <a:noFill/>
          <a:ln w="38100" cap="flat" cmpd="sng">
            <a:solidFill>
              <a:srgbClr val="6E9359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4" name="Google Shape;75;p1">
            <a:extLst>
              <a:ext uri="{FF2B5EF4-FFF2-40B4-BE49-F238E27FC236}">
                <a16:creationId xmlns:a16="http://schemas.microsoft.com/office/drawing/2014/main" id="{24142329-B5B0-8093-5A7C-7D4398FA8C79}"/>
              </a:ext>
            </a:extLst>
          </p:cNvPr>
          <p:cNvCxnSpPr>
            <a:cxnSpLocks/>
          </p:cNvCxnSpPr>
          <p:nvPr/>
        </p:nvCxnSpPr>
        <p:spPr>
          <a:xfrm>
            <a:off x="3549894" y="1461122"/>
            <a:ext cx="9724" cy="696755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5" name="Google Shape;197;g1decb84dab3_0_1">
            <a:extLst>
              <a:ext uri="{FF2B5EF4-FFF2-40B4-BE49-F238E27FC236}">
                <a16:creationId xmlns:a16="http://schemas.microsoft.com/office/drawing/2014/main" id="{0900FD41-38E2-8C08-CB14-61702612CE79}"/>
              </a:ext>
            </a:extLst>
          </p:cNvPr>
          <p:cNvSpPr txBox="1"/>
          <p:nvPr/>
        </p:nvSpPr>
        <p:spPr>
          <a:xfrm>
            <a:off x="847253" y="5922203"/>
            <a:ext cx="4501080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Fonte: </a:t>
            </a:r>
            <a:r>
              <a:rPr lang="pt-BR" sz="800" kern="0" dirty="0">
                <a:solidFill>
                  <a:srgbClr val="000000"/>
                </a:solidFill>
                <a:latin typeface="Montserrat"/>
                <a:sym typeface="Arial"/>
              </a:rPr>
              <a:t>Sinan On-line (banco de dados atualizado em  </a:t>
            </a:r>
            <a:r>
              <a:rPr lang="pt-BR" sz="800" dirty="0">
                <a:latin typeface="Montserrat"/>
              </a:rPr>
              <a:t>07</a:t>
            </a:r>
            <a:r>
              <a:rPr lang="pt-BR" sz="800" kern="0" dirty="0">
                <a:solidFill>
                  <a:srgbClr val="000000"/>
                </a:solidFill>
                <a:latin typeface="Montserrat"/>
                <a:sym typeface="Arial"/>
              </a:rPr>
              <a:t>.08.23 – SE31)</a:t>
            </a:r>
            <a:endParaRPr lang="pt-BR" sz="800" dirty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16" name="Imagem 35" descr="Ícone&#10;&#10;Descrição gerada automaticamente">
            <a:extLst>
              <a:ext uri="{FF2B5EF4-FFF2-40B4-BE49-F238E27FC236}">
                <a16:creationId xmlns:a16="http://schemas.microsoft.com/office/drawing/2014/main" id="{7D917B93-DE2F-029A-3B84-46E3CB6EA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114" y="1462773"/>
            <a:ext cx="1184644" cy="695104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C17F6918-C5B1-13C8-AEE7-99B67B9C52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316" y="1362975"/>
            <a:ext cx="4385786" cy="4385786"/>
          </a:xfrm>
          <a:prstGeom prst="rect">
            <a:avLst/>
          </a:prstGeom>
        </p:spPr>
      </p:pic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9BB3EA81-58DA-298F-D2FB-56EA9EBC85B4}"/>
              </a:ext>
            </a:extLst>
          </p:cNvPr>
          <p:cNvGraphicFramePr>
            <a:graphicFrameLocks/>
          </p:cNvGraphicFramePr>
          <p:nvPr/>
        </p:nvGraphicFramePr>
        <p:xfrm>
          <a:off x="641775" y="2799432"/>
          <a:ext cx="5745192" cy="3041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6041605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4;p1">
            <a:extLst>
              <a:ext uri="{FF2B5EF4-FFF2-40B4-BE49-F238E27FC236}">
                <a16:creationId xmlns:a16="http://schemas.microsoft.com/office/drawing/2014/main" id="{B191710B-4CDD-1978-0555-94D734B95E63}"/>
              </a:ext>
            </a:extLst>
          </p:cNvPr>
          <p:cNvSpPr txBox="1"/>
          <p:nvPr/>
        </p:nvSpPr>
        <p:spPr>
          <a:xfrm>
            <a:off x="2251529" y="2112632"/>
            <a:ext cx="1445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Casos  prováveis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Google Shape;85;p1">
            <a:extLst>
              <a:ext uri="{FF2B5EF4-FFF2-40B4-BE49-F238E27FC236}">
                <a16:creationId xmlns:a16="http://schemas.microsoft.com/office/drawing/2014/main" id="{C86BADC1-4FBA-9F36-1A80-EC9C94028187}"/>
              </a:ext>
            </a:extLst>
          </p:cNvPr>
          <p:cNvSpPr txBox="1"/>
          <p:nvPr/>
        </p:nvSpPr>
        <p:spPr>
          <a:xfrm>
            <a:off x="2351772" y="1666128"/>
            <a:ext cx="1514962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Casos/100 mil hab.</a:t>
            </a:r>
            <a:endParaRPr sz="1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Google Shape;86;p1">
            <a:extLst>
              <a:ext uri="{FF2B5EF4-FFF2-40B4-BE49-F238E27FC236}">
                <a16:creationId xmlns:a16="http://schemas.microsoft.com/office/drawing/2014/main" id="{793A31F8-9BF5-B273-CEB4-66698156E076}"/>
              </a:ext>
            </a:extLst>
          </p:cNvPr>
          <p:cNvSpPr txBox="1"/>
          <p:nvPr/>
        </p:nvSpPr>
        <p:spPr>
          <a:xfrm>
            <a:off x="3899126" y="1554804"/>
            <a:ext cx="1194000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Óbitos</a:t>
            </a:r>
            <a:endParaRPr sz="11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88;p1">
            <a:extLst>
              <a:ext uri="{FF2B5EF4-FFF2-40B4-BE49-F238E27FC236}">
                <a16:creationId xmlns:a16="http://schemas.microsoft.com/office/drawing/2014/main" id="{6E28E27D-C489-78D0-97EF-1805FDA29FBF}"/>
              </a:ext>
            </a:extLst>
          </p:cNvPr>
          <p:cNvSpPr txBox="1"/>
          <p:nvPr/>
        </p:nvSpPr>
        <p:spPr>
          <a:xfrm>
            <a:off x="2214969" y="1262722"/>
            <a:ext cx="14454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rgbClr val="18549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65,8</a:t>
            </a:r>
            <a:endParaRPr lang="pt-BR" sz="3000" dirty="0">
              <a:solidFill>
                <a:srgbClr val="18549D"/>
              </a:solidFill>
              <a:latin typeface="Montserrat Black"/>
              <a:ea typeface="Montserrat Black"/>
              <a:cs typeface="Montserrat Black"/>
            </a:endParaRPr>
          </a:p>
        </p:txBody>
      </p:sp>
      <p:sp>
        <p:nvSpPr>
          <p:cNvPr id="21" name="Google Shape;89;p1">
            <a:extLst>
              <a:ext uri="{FF2B5EF4-FFF2-40B4-BE49-F238E27FC236}">
                <a16:creationId xmlns:a16="http://schemas.microsoft.com/office/drawing/2014/main" id="{04CC0F32-083B-D0AA-0964-7EA28BB0A4DF}"/>
              </a:ext>
            </a:extLst>
          </p:cNvPr>
          <p:cNvSpPr txBox="1"/>
          <p:nvPr/>
        </p:nvSpPr>
        <p:spPr>
          <a:xfrm>
            <a:off x="2312294" y="1852818"/>
            <a:ext cx="13887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1600" dirty="0">
                <a:solidFill>
                  <a:srgbClr val="18549D"/>
                </a:solidFill>
                <a:latin typeface="Montserrat"/>
                <a:ea typeface="Montserrat"/>
                <a:cs typeface="Montserrat"/>
                <a:sym typeface="Montserrat"/>
              </a:rPr>
              <a:t>140.368</a:t>
            </a:r>
            <a:endParaRPr lang="pt-BR" sz="2000" dirty="0">
              <a:solidFill>
                <a:srgbClr val="18549D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22" name="Google Shape;90;p1">
            <a:extLst>
              <a:ext uri="{FF2B5EF4-FFF2-40B4-BE49-F238E27FC236}">
                <a16:creationId xmlns:a16="http://schemas.microsoft.com/office/drawing/2014/main" id="{1238FE60-650D-09E9-DF27-16776F7BC9E2}"/>
              </a:ext>
            </a:extLst>
          </p:cNvPr>
          <p:cNvSpPr txBox="1"/>
          <p:nvPr/>
        </p:nvSpPr>
        <p:spPr>
          <a:xfrm>
            <a:off x="3799460" y="1516366"/>
            <a:ext cx="500458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rgbClr val="18549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74</a:t>
            </a:r>
            <a:endParaRPr sz="1600" dirty="0">
              <a:solidFill>
                <a:srgbClr val="18549D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3" name="Google Shape;92;p1">
            <a:extLst>
              <a:ext uri="{FF2B5EF4-FFF2-40B4-BE49-F238E27FC236}">
                <a16:creationId xmlns:a16="http://schemas.microsoft.com/office/drawing/2014/main" id="{19A8DA41-7D41-4E36-44CE-B83BFEBA98F9}"/>
              </a:ext>
            </a:extLst>
          </p:cNvPr>
          <p:cNvSpPr txBox="1"/>
          <p:nvPr/>
        </p:nvSpPr>
        <p:spPr>
          <a:xfrm>
            <a:off x="4089309" y="1843874"/>
            <a:ext cx="1069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Óbitos em investigação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" name="Google Shape;93;p1">
            <a:extLst>
              <a:ext uri="{FF2B5EF4-FFF2-40B4-BE49-F238E27FC236}">
                <a16:creationId xmlns:a16="http://schemas.microsoft.com/office/drawing/2014/main" id="{90C93CBE-635E-D5B5-B935-858228878D69}"/>
              </a:ext>
            </a:extLst>
          </p:cNvPr>
          <p:cNvSpPr txBox="1"/>
          <p:nvPr/>
        </p:nvSpPr>
        <p:spPr>
          <a:xfrm>
            <a:off x="3795395" y="1881055"/>
            <a:ext cx="559950" cy="444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rgbClr val="18549D"/>
                </a:solidFill>
                <a:latin typeface="Montserrat"/>
                <a:ea typeface="Montserrat"/>
                <a:cs typeface="Montserrat"/>
                <a:sym typeface="Montserrat"/>
              </a:rPr>
              <a:t>44</a:t>
            </a:r>
          </a:p>
        </p:txBody>
      </p:sp>
      <p:sp>
        <p:nvSpPr>
          <p:cNvPr id="25" name="Google Shape;97;p1">
            <a:extLst>
              <a:ext uri="{FF2B5EF4-FFF2-40B4-BE49-F238E27FC236}">
                <a16:creationId xmlns:a16="http://schemas.microsoft.com/office/drawing/2014/main" id="{E58C089D-B4DE-7413-6F67-D849065692B5}"/>
              </a:ext>
            </a:extLst>
          </p:cNvPr>
          <p:cNvSpPr txBox="1"/>
          <p:nvPr/>
        </p:nvSpPr>
        <p:spPr>
          <a:xfrm>
            <a:off x="4299918" y="2540129"/>
            <a:ext cx="10698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18549D"/>
                </a:solidFill>
                <a:latin typeface="Montserrat"/>
                <a:ea typeface="Montserrat"/>
                <a:cs typeface="Montserrat"/>
                <a:sym typeface="Montserrat"/>
              </a:rPr>
              <a:t>8%</a:t>
            </a:r>
            <a:endParaRPr sz="1600" b="1" dirty="0">
              <a:solidFill>
                <a:srgbClr val="18549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6" name="Google Shape;100;p1">
            <a:extLst>
              <a:ext uri="{FF2B5EF4-FFF2-40B4-BE49-F238E27FC236}">
                <a16:creationId xmlns:a16="http://schemas.microsoft.com/office/drawing/2014/main" id="{71A10BCD-321B-819F-D6B8-58AF07E65213}"/>
              </a:ext>
            </a:extLst>
          </p:cNvPr>
          <p:cNvCxnSpPr/>
          <p:nvPr/>
        </p:nvCxnSpPr>
        <p:spPr>
          <a:xfrm>
            <a:off x="4459298" y="2624908"/>
            <a:ext cx="1672" cy="292850"/>
          </a:xfrm>
          <a:prstGeom prst="straightConnector1">
            <a:avLst/>
          </a:prstGeom>
          <a:noFill/>
          <a:ln w="38100" cap="flat" cmpd="sng">
            <a:solidFill>
              <a:srgbClr val="18549D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7" name="Google Shape;101;p1">
            <a:extLst>
              <a:ext uri="{FF2B5EF4-FFF2-40B4-BE49-F238E27FC236}">
                <a16:creationId xmlns:a16="http://schemas.microsoft.com/office/drawing/2014/main" id="{FE00BE4E-E8BE-1633-245A-A84C3728B5CF}"/>
              </a:ext>
            </a:extLst>
          </p:cNvPr>
          <p:cNvCxnSpPr/>
          <p:nvPr/>
        </p:nvCxnSpPr>
        <p:spPr>
          <a:xfrm flipH="1">
            <a:off x="3842123" y="1538939"/>
            <a:ext cx="5180" cy="736023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28" name="Google Shape;106;p1" descr="Ícone&#10;&#10;Descrição gerada automaticamente">
            <a:extLst>
              <a:ext uri="{FF2B5EF4-FFF2-40B4-BE49-F238E27FC236}">
                <a16:creationId xmlns:a16="http://schemas.microsoft.com/office/drawing/2014/main" id="{C8A5AAEF-BD26-52DC-E94D-B334D735A4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546"/>
          <a:stretch/>
        </p:blipFill>
        <p:spPr>
          <a:xfrm>
            <a:off x="981703" y="1524395"/>
            <a:ext cx="1006561" cy="763766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197;g1decb84dab3_0_1">
            <a:extLst>
              <a:ext uri="{FF2B5EF4-FFF2-40B4-BE49-F238E27FC236}">
                <a16:creationId xmlns:a16="http://schemas.microsoft.com/office/drawing/2014/main" id="{C3FBFBFA-8DA0-3920-E3F6-09BAFFA6719B}"/>
              </a:ext>
            </a:extLst>
          </p:cNvPr>
          <p:cNvSpPr txBox="1"/>
          <p:nvPr/>
        </p:nvSpPr>
        <p:spPr>
          <a:xfrm>
            <a:off x="670423" y="5840488"/>
            <a:ext cx="3658398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Fonte: </a:t>
            </a:r>
            <a:r>
              <a:rPr lang="pt-BR" sz="800" kern="0" dirty="0">
                <a:solidFill>
                  <a:srgbClr val="000000"/>
                </a:solidFill>
                <a:latin typeface="Montserrat"/>
                <a:sym typeface="Arial"/>
              </a:rPr>
              <a:t>Sinan On-line (banco de dados atualizado em  </a:t>
            </a:r>
            <a:r>
              <a:rPr lang="pt-BR" sz="800" dirty="0">
                <a:latin typeface="Montserrat"/>
              </a:rPr>
              <a:t>07</a:t>
            </a:r>
            <a:r>
              <a:rPr lang="pt-BR" sz="800" kern="0" dirty="0">
                <a:solidFill>
                  <a:srgbClr val="000000"/>
                </a:solidFill>
                <a:latin typeface="Montserrat"/>
                <a:sym typeface="Arial"/>
              </a:rPr>
              <a:t>.08.23 – SE31)</a:t>
            </a:r>
            <a:endParaRPr lang="pt-BR" sz="800" dirty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</p:txBody>
      </p:sp>
      <p:graphicFrame>
        <p:nvGraphicFramePr>
          <p:cNvPr id="30" name="Gráfico 29">
            <a:extLst>
              <a:ext uri="{FF2B5EF4-FFF2-40B4-BE49-F238E27FC236}">
                <a16:creationId xmlns:a16="http://schemas.microsoft.com/office/drawing/2014/main" id="{85CBA9DA-F495-D712-36A3-411797E0B9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0745120"/>
              </p:ext>
            </p:extLst>
          </p:nvPr>
        </p:nvGraphicFramePr>
        <p:xfrm>
          <a:off x="529458" y="3023582"/>
          <a:ext cx="4954372" cy="307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1" name="Imagem 30">
            <a:extLst>
              <a:ext uri="{FF2B5EF4-FFF2-40B4-BE49-F238E27FC236}">
                <a16:creationId xmlns:a16="http://schemas.microsoft.com/office/drawing/2014/main" id="{876F7077-95B5-5BEE-BEA2-F9BAC2BBDE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1518" y="1552544"/>
            <a:ext cx="4380673" cy="4387382"/>
          </a:xfrm>
          <a:prstGeom prst="rect">
            <a:avLst/>
          </a:prstGeom>
        </p:spPr>
      </p:pic>
      <p:sp>
        <p:nvSpPr>
          <p:cNvPr id="3" name="Google Shape;88;p1">
            <a:extLst>
              <a:ext uri="{FF2B5EF4-FFF2-40B4-BE49-F238E27FC236}">
                <a16:creationId xmlns:a16="http://schemas.microsoft.com/office/drawing/2014/main" id="{7DE77A7C-33E3-86EA-29B2-A269BEE0A1F6}"/>
              </a:ext>
            </a:extLst>
          </p:cNvPr>
          <p:cNvSpPr txBox="1"/>
          <p:nvPr/>
        </p:nvSpPr>
        <p:spPr>
          <a:xfrm>
            <a:off x="451469" y="1206140"/>
            <a:ext cx="1965201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rgbClr val="18549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Chikungunya</a:t>
            </a:r>
            <a:endParaRPr lang="pt-BR" sz="3000" dirty="0">
              <a:solidFill>
                <a:srgbClr val="18549D"/>
              </a:solidFill>
              <a:latin typeface="Montserrat Black"/>
              <a:ea typeface="Montserrat Black"/>
              <a:cs typeface="Montserrat Black"/>
            </a:endParaRPr>
          </a:p>
        </p:txBody>
      </p:sp>
    </p:spTree>
    <p:extLst>
      <p:ext uri="{BB962C8B-B14F-4D97-AF65-F5344CB8AC3E}">
        <p14:creationId xmlns:p14="http://schemas.microsoft.com/office/powerpoint/2010/main" val="165504775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;p1">
            <a:extLst>
              <a:ext uri="{FF2B5EF4-FFF2-40B4-BE49-F238E27FC236}">
                <a16:creationId xmlns:a16="http://schemas.microsoft.com/office/drawing/2014/main" id="{B60C58BC-34F2-B30E-5ADA-9C086C164D2E}"/>
              </a:ext>
            </a:extLst>
          </p:cNvPr>
          <p:cNvSpPr txBox="1"/>
          <p:nvPr/>
        </p:nvSpPr>
        <p:spPr>
          <a:xfrm>
            <a:off x="1645345" y="1474139"/>
            <a:ext cx="939437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rgbClr val="A6362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Zika</a:t>
            </a:r>
          </a:p>
        </p:txBody>
      </p:sp>
      <p:sp>
        <p:nvSpPr>
          <p:cNvPr id="4" name="Google Shape;109;p1">
            <a:extLst>
              <a:ext uri="{FF2B5EF4-FFF2-40B4-BE49-F238E27FC236}">
                <a16:creationId xmlns:a16="http://schemas.microsoft.com/office/drawing/2014/main" id="{736DFF4D-48A9-8415-CB6C-A8FFE93C145F}"/>
              </a:ext>
            </a:extLst>
          </p:cNvPr>
          <p:cNvSpPr txBox="1"/>
          <p:nvPr/>
        </p:nvSpPr>
        <p:spPr>
          <a:xfrm>
            <a:off x="2121201" y="2170505"/>
            <a:ext cx="1494186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Casos  prováveis</a:t>
            </a:r>
            <a:endParaRPr sz="1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110;p1">
            <a:extLst>
              <a:ext uri="{FF2B5EF4-FFF2-40B4-BE49-F238E27FC236}">
                <a16:creationId xmlns:a16="http://schemas.microsoft.com/office/drawing/2014/main" id="{9C09FB6B-FEDC-F426-C0E8-CC9EE9E5E242}"/>
              </a:ext>
            </a:extLst>
          </p:cNvPr>
          <p:cNvSpPr txBox="1"/>
          <p:nvPr/>
        </p:nvSpPr>
        <p:spPr>
          <a:xfrm>
            <a:off x="2187483" y="1565382"/>
            <a:ext cx="1350912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Casos/100 mil hab.</a:t>
            </a:r>
            <a:endParaRPr sz="1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114;p1">
            <a:extLst>
              <a:ext uri="{FF2B5EF4-FFF2-40B4-BE49-F238E27FC236}">
                <a16:creationId xmlns:a16="http://schemas.microsoft.com/office/drawing/2014/main" id="{6B06ACE0-1ED0-9F9A-6AB7-841D56DD13BF}"/>
              </a:ext>
            </a:extLst>
          </p:cNvPr>
          <p:cNvSpPr txBox="1"/>
          <p:nvPr/>
        </p:nvSpPr>
        <p:spPr>
          <a:xfrm>
            <a:off x="2132907" y="1926533"/>
            <a:ext cx="1430517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A6362E"/>
                </a:solidFill>
                <a:latin typeface="Montserrat"/>
                <a:ea typeface="Montserrat"/>
                <a:cs typeface="Montserrat"/>
                <a:sym typeface="Montserrat"/>
              </a:rPr>
              <a:t>9.415</a:t>
            </a:r>
            <a:endParaRPr lang="pt-BR" sz="2000" b="1" dirty="0">
              <a:solidFill>
                <a:srgbClr val="A6362E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8" name="Google Shape;119;p1">
            <a:extLst>
              <a:ext uri="{FF2B5EF4-FFF2-40B4-BE49-F238E27FC236}">
                <a16:creationId xmlns:a16="http://schemas.microsoft.com/office/drawing/2014/main" id="{54CE9DBB-9D6D-7989-39C5-5E5F4F19C4EA}"/>
              </a:ext>
            </a:extLst>
          </p:cNvPr>
          <p:cNvSpPr txBox="1"/>
          <p:nvPr/>
        </p:nvSpPr>
        <p:spPr>
          <a:xfrm>
            <a:off x="3639071" y="2104998"/>
            <a:ext cx="1137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Gestantes</a:t>
            </a:r>
            <a:endParaRPr sz="1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120;p1">
            <a:extLst>
              <a:ext uri="{FF2B5EF4-FFF2-40B4-BE49-F238E27FC236}">
                <a16:creationId xmlns:a16="http://schemas.microsoft.com/office/drawing/2014/main" id="{2674D91E-236A-CFDE-1816-23E178E51AE5}"/>
              </a:ext>
            </a:extLst>
          </p:cNvPr>
          <p:cNvSpPr txBox="1"/>
          <p:nvPr/>
        </p:nvSpPr>
        <p:spPr>
          <a:xfrm>
            <a:off x="3362171" y="1699498"/>
            <a:ext cx="8457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A6362E"/>
                </a:solidFill>
                <a:latin typeface="Montserrat"/>
                <a:ea typeface="Montserrat"/>
                <a:cs typeface="Montserrat"/>
                <a:sym typeface="Montserrat"/>
              </a:rPr>
              <a:t>442</a:t>
            </a:r>
            <a:endParaRPr lang="pt-BR" sz="1600" b="1" dirty="0">
              <a:solidFill>
                <a:srgbClr val="A6362E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10" name="Imagem 9" descr="Ícone&#10;&#10;Descrição gerada automaticamente">
            <a:extLst>
              <a:ext uri="{FF2B5EF4-FFF2-40B4-BE49-F238E27FC236}">
                <a16:creationId xmlns:a16="http://schemas.microsoft.com/office/drawing/2014/main" id="{B2F04E07-DBA5-931B-8DA7-899D728A7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658" y="1555020"/>
            <a:ext cx="377235" cy="641609"/>
          </a:xfrm>
          <a:prstGeom prst="rect">
            <a:avLst/>
          </a:prstGeom>
        </p:spPr>
      </p:pic>
      <p:pic>
        <p:nvPicPr>
          <p:cNvPr id="11" name="Imagem 106" descr="Ícone&#10;&#10;Descrição gerada automaticamente">
            <a:extLst>
              <a:ext uri="{FF2B5EF4-FFF2-40B4-BE49-F238E27FC236}">
                <a16:creationId xmlns:a16="http://schemas.microsoft.com/office/drawing/2014/main" id="{A05D22C4-95BB-FCF8-2226-9657DE7982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189" y="1714472"/>
            <a:ext cx="1300047" cy="788949"/>
          </a:xfrm>
          <a:prstGeom prst="rect">
            <a:avLst/>
          </a:prstGeom>
        </p:spPr>
      </p:pic>
      <p:cxnSp>
        <p:nvCxnSpPr>
          <p:cNvPr id="12" name="Google Shape;72;p1">
            <a:extLst>
              <a:ext uri="{FF2B5EF4-FFF2-40B4-BE49-F238E27FC236}">
                <a16:creationId xmlns:a16="http://schemas.microsoft.com/office/drawing/2014/main" id="{4C530546-C9A3-3557-54A5-1AEFE34C9EDE}"/>
              </a:ext>
            </a:extLst>
          </p:cNvPr>
          <p:cNvCxnSpPr>
            <a:cxnSpLocks/>
          </p:cNvCxnSpPr>
          <p:nvPr/>
        </p:nvCxnSpPr>
        <p:spPr>
          <a:xfrm>
            <a:off x="3531653" y="1606499"/>
            <a:ext cx="0" cy="84088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</p:cxn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99D68750-ECF7-571B-C5A1-5A0EA538C0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3840634"/>
              </p:ext>
            </p:extLst>
          </p:nvPr>
        </p:nvGraphicFramePr>
        <p:xfrm>
          <a:off x="1021740" y="2709208"/>
          <a:ext cx="4895981" cy="320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4" name="Imagem 13">
            <a:extLst>
              <a:ext uri="{FF2B5EF4-FFF2-40B4-BE49-F238E27FC236}">
                <a16:creationId xmlns:a16="http://schemas.microsoft.com/office/drawing/2014/main" id="{F5C4F809-B249-CFCF-F81A-1A77DE6D75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268" y="1380227"/>
            <a:ext cx="4443606" cy="4443606"/>
          </a:xfrm>
          <a:prstGeom prst="rect">
            <a:avLst/>
          </a:prstGeom>
        </p:spPr>
      </p:pic>
      <p:sp>
        <p:nvSpPr>
          <p:cNvPr id="16" name="Google Shape;113;p1">
            <a:extLst>
              <a:ext uri="{FF2B5EF4-FFF2-40B4-BE49-F238E27FC236}">
                <a16:creationId xmlns:a16="http://schemas.microsoft.com/office/drawing/2014/main" id="{54A7CB06-290D-A2DA-8EC5-4D370BB03A25}"/>
              </a:ext>
            </a:extLst>
          </p:cNvPr>
          <p:cNvSpPr txBox="1"/>
          <p:nvPr/>
        </p:nvSpPr>
        <p:spPr>
          <a:xfrm>
            <a:off x="2115063" y="1194643"/>
            <a:ext cx="149418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rgbClr val="A6362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4</a:t>
            </a:r>
            <a:endParaRPr lang="pt-BR" sz="3000" dirty="0">
              <a:solidFill>
                <a:srgbClr val="A6362E"/>
              </a:solidFill>
              <a:latin typeface="Montserrat Black"/>
              <a:ea typeface="Montserrat Black"/>
              <a:cs typeface="Montserrat Black"/>
            </a:endParaRPr>
          </a:p>
        </p:txBody>
      </p:sp>
    </p:spTree>
    <p:extLst>
      <p:ext uri="{BB962C8B-B14F-4D97-AF65-F5344CB8AC3E}">
        <p14:creationId xmlns:p14="http://schemas.microsoft.com/office/powerpoint/2010/main" val="41179143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8;p1">
            <a:extLst>
              <a:ext uri="{FF2B5EF4-FFF2-40B4-BE49-F238E27FC236}">
                <a16:creationId xmlns:a16="http://schemas.microsoft.com/office/drawing/2014/main" id="{4DD05165-B2DA-57A3-7E86-25E2E428C891}"/>
              </a:ext>
            </a:extLst>
          </p:cNvPr>
          <p:cNvSpPr txBox="1"/>
          <p:nvPr/>
        </p:nvSpPr>
        <p:spPr>
          <a:xfrm>
            <a:off x="1511514" y="1268085"/>
            <a:ext cx="939437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A6362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Zika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EB934CAF-C6A3-1D21-2B2E-482B1380A8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4939580"/>
              </p:ext>
            </p:extLst>
          </p:nvPr>
        </p:nvGraphicFramePr>
        <p:xfrm>
          <a:off x="2071387" y="1760497"/>
          <a:ext cx="6891457" cy="4520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3872166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93443" y="1159634"/>
            <a:ext cx="880989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b="1" dirty="0"/>
              <a:t>DADOS LABORATORIAIS – CENÁRIO NACIONAL SE 1 A 28/2023</a:t>
            </a:r>
            <a:endParaRPr kumimoji="0" lang="pt-BR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0854" y="6627170"/>
            <a:ext cx="7269019" cy="23083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900" dirty="0"/>
              <a:t>Fonte: Coordenação Geral de Laboratórios de Saúde Pública (CGLAB). Dados atualizados em 25/07/2023. </a:t>
            </a:r>
            <a:endParaRPr kumimoji="0" lang="pt-BR" sz="9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66775" y="1679686"/>
            <a:ext cx="421914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b="1" dirty="0">
                <a:solidFill>
                  <a:schemeClr val="tx1"/>
                </a:solidFill>
              </a:rPr>
              <a:t>Distribuição espacial de sorotipos DENV</a:t>
            </a:r>
            <a:r>
              <a:rPr kumimoji="0" lang="pt-BR" sz="18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Calibri"/>
              </a:rPr>
              <a:t>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972584" y="1725852"/>
            <a:ext cx="621941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b="1" dirty="0">
                <a:solidFill>
                  <a:schemeClr val="tx1"/>
                </a:solidFill>
              </a:rPr>
              <a:t>Taxa de positividade de testes laboratoriais (sorológicos e moleculares)</a:t>
            </a:r>
            <a:r>
              <a:rPr kumimoji="0" lang="pt-BR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Calibri"/>
              </a:rPr>
              <a:t> – acumulado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198389" y="2673625"/>
            <a:ext cx="2538464" cy="147732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DENGUE: </a:t>
            </a:r>
            <a:r>
              <a:rPr lang="pt-BR" dirty="0"/>
              <a:t>34,2%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b="1" dirty="0">
                <a:solidFill>
                  <a:srgbClr val="002060"/>
                </a:solidFill>
              </a:rPr>
              <a:t>CHIKUNGUNYA: </a:t>
            </a:r>
            <a:r>
              <a:rPr lang="pt-BR" dirty="0"/>
              <a:t>26,0%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b="1" dirty="0">
                <a:solidFill>
                  <a:srgbClr val="C00000"/>
                </a:solidFill>
              </a:rPr>
              <a:t>ZIKA: </a:t>
            </a:r>
            <a:r>
              <a:rPr lang="pt-BR" dirty="0"/>
              <a:t>3,6% 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920913" y="6122939"/>
            <a:ext cx="5505239" cy="36933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DENGUE: </a:t>
            </a:r>
            <a:r>
              <a:rPr lang="pt-BR" dirty="0"/>
              <a:t>sorotipo predominante no país </a:t>
            </a:r>
            <a:r>
              <a:rPr lang="pt-BR" b="1" dirty="0">
                <a:solidFill>
                  <a:srgbClr val="C00000"/>
                </a:solidFill>
              </a:rPr>
              <a:t>DENV-1 (90,9%)</a:t>
            </a:r>
            <a:endParaRPr kumimoji="0" lang="pt-BR" sz="18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sym typeface="Calibri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14142" t="8774" r="18611" b="9290"/>
          <a:stretch/>
        </p:blipFill>
        <p:spPr>
          <a:xfrm>
            <a:off x="814171" y="2049016"/>
            <a:ext cx="4571746" cy="393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0671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6C226140-FB9B-22C8-CFB6-D99F931B5ED1}"/>
              </a:ext>
            </a:extLst>
          </p:cNvPr>
          <p:cNvSpPr/>
          <p:nvPr/>
        </p:nvSpPr>
        <p:spPr>
          <a:xfrm>
            <a:off x="8566030" y="5753819"/>
            <a:ext cx="3088257" cy="957532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Google Shape;55;p13">
            <a:extLst>
              <a:ext uri="{FF2B5EF4-FFF2-40B4-BE49-F238E27FC236}">
                <a16:creationId xmlns:a16="http://schemas.microsoft.com/office/drawing/2014/main" id="{98D0F72D-2B65-08CF-F8F0-5584279499FD}"/>
              </a:ext>
            </a:extLst>
          </p:cNvPr>
          <p:cNvSpPr txBox="1"/>
          <p:nvPr/>
        </p:nvSpPr>
        <p:spPr>
          <a:xfrm>
            <a:off x="770704" y="2321019"/>
            <a:ext cx="10650591" cy="221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 b="1" dirty="0">
                <a:solidFill>
                  <a:schemeClr val="accent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Novas tecnologias de controle vetorial</a:t>
            </a:r>
            <a:endParaRPr sz="6600" b="1" dirty="0">
              <a:solidFill>
                <a:schemeClr val="accent1">
                  <a:lumMod val="50000"/>
                </a:schemeClr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  <p:extLst>
      <p:ext uri="{BB962C8B-B14F-4D97-AF65-F5344CB8AC3E}">
        <p14:creationId xmlns:p14="http://schemas.microsoft.com/office/powerpoint/2010/main" val="190020122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6C226140-FB9B-22C8-CFB6-D99F931B5ED1}"/>
              </a:ext>
            </a:extLst>
          </p:cNvPr>
          <p:cNvSpPr/>
          <p:nvPr/>
        </p:nvSpPr>
        <p:spPr>
          <a:xfrm>
            <a:off x="8566030" y="5753819"/>
            <a:ext cx="3088257" cy="957532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A7ED4BD-D2C1-CBAB-2D76-9F73983566D9}"/>
              </a:ext>
            </a:extLst>
          </p:cNvPr>
          <p:cNvSpPr txBox="1">
            <a:spLocks/>
          </p:cNvSpPr>
          <p:nvPr/>
        </p:nvSpPr>
        <p:spPr>
          <a:xfrm>
            <a:off x="429166" y="1594629"/>
            <a:ext cx="10819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 b="1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r>
              <a:rPr lang="pt-BR" dirty="0"/>
              <a:t>LINHA DO TEMPO DO CONTROLE VETORIAL DE </a:t>
            </a:r>
            <a:r>
              <a:rPr lang="pt-BR" i="1" dirty="0" err="1"/>
              <a:t>Ae</a:t>
            </a:r>
            <a:r>
              <a:rPr lang="pt-BR" i="1" dirty="0"/>
              <a:t>. aegypti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C7D40615-A6D6-3D38-60A1-1BACA0FEE9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7616783"/>
              </p:ext>
            </p:extLst>
          </p:nvPr>
        </p:nvGraphicFramePr>
        <p:xfrm>
          <a:off x="710818" y="2493034"/>
          <a:ext cx="9798627" cy="3484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462695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1091</Words>
  <Application>Microsoft Office PowerPoint</Application>
  <PresentationFormat>Widescreen</PresentationFormat>
  <Paragraphs>187</Paragraphs>
  <Slides>24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6" baseType="lpstr">
      <vt:lpstr>Arial</vt:lpstr>
      <vt:lpstr>Arial Black</vt:lpstr>
      <vt:lpstr>Calibri</vt:lpstr>
      <vt:lpstr>Calibri Light</vt:lpstr>
      <vt:lpstr>Montserrat</vt:lpstr>
      <vt:lpstr>Montserrat Black</vt:lpstr>
      <vt:lpstr>Montserrat ExtraBold</vt:lpstr>
      <vt:lpstr>Montserrat SemiBold</vt:lpstr>
      <vt:lpstr>Segoe UI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Pedro de Alcantara Brito Junior</dc:creator>
  <cp:lastModifiedBy>Ricardo</cp:lastModifiedBy>
  <cp:revision>125</cp:revision>
  <dcterms:modified xsi:type="dcterms:W3CDTF">2023-08-24T12:24:45Z</dcterms:modified>
</cp:coreProperties>
</file>