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6FAA2-DDC3-5974-8842-A0C8C73E0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225EBA-43FD-A0F5-DACB-3FAB36F6C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C86889-4FFE-95CB-A9C8-9330B668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61FF8E-347B-B415-D671-FD7D21DB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B82A7-3132-66B4-C723-823D1AAA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4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CD1DF-A930-23DE-0288-95934C08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090E49-FC4E-832B-ABC7-B5F3A810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A63558-DD93-49FE-CFCD-1BC37A7E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2AB792-5C28-33E1-BBB3-7B5E7CD6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AA73D6-4F06-FFE2-65EB-450BDC2A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9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30C332-4751-4BDD-577F-D2F19F4EE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716724-4921-C36E-0F1D-142BEC8F3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25461C-60A9-5CBB-B75D-801CD96A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DFC749-2BCD-9D8C-B0A4-FB2655003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2E7953-730F-5FAB-8D2F-0AB8138D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9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34956-EC48-B036-A49D-66C2E745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2C29A-EA99-891D-BE84-277B79414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18C675-CE93-A402-D270-DCDB5C13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5D0119-3548-7130-F23E-7B747FE2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001361-9E89-986F-A8A6-8AB455EF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59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C88C4-8691-2C99-04CE-ABF11D773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574A71-34F9-860F-3EB9-693ED7E00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A4AB63-1FEB-886F-8901-7F5BC9E7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383F45-9094-F091-3F55-34C0CC19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F00498-5108-AE74-AD0B-CBA6C613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20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A290C-E4DA-700C-0AF6-56C1CEEB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145D7-CC67-0816-D676-C06ED794C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1259F2-BDC4-59A9-48CE-4A54545E0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621E79-CB07-B251-14D8-06FC57E4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CDAF18-0AB0-1DA5-482B-0861EAE4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7A9F46-1AA4-6A1A-1089-E0B6100E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44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96404-6702-CD32-F471-CBAC6947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C77C32-EF93-C6DA-5D4F-73A011711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3643AA-FC40-E406-FF83-34137507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1ADE2C-721E-FFC8-732F-CCE1E4106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17AFBB8-330A-1E97-13A5-0F9E708A8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4DC5BB-FC52-9CC4-2296-2687A6C2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C24221-1D4D-5100-1DD3-E3EBE7806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64AF9DA-E46A-1A7A-A83B-546C3EA29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7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F17E6-6E99-1AE6-25BB-EF9C17F6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70E649-76EC-BFF7-4310-E32EC64D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E0CE95B-5968-9235-F801-CCF3F20C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0C82B2-EC01-CA5F-CD34-60E6FF1A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52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BF431D-077F-07C2-B9FE-409825F7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3F6BDC-1D2A-8B08-5C96-BE9F23AE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23FD160-6D9A-E025-949D-BD103475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76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EF5F2-1DC0-AE60-E21B-D6ACC092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E6CBB1-A1BD-167F-77CC-1F6BE2806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14F95E-EBB6-3369-560F-96CA84599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800F4E-E6E7-5A7A-A8EA-2E99601D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8C5566-FB05-EE52-6265-BCFB0CBA6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E7A193-917B-1BE2-E83C-F75417A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41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BF521-5B00-D59F-4C46-62FB529D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438F1A-110A-706A-193C-2BFDBE266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9BEBF-EE26-A20E-8E90-E689EC811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A7BDD2-FC43-6B96-B369-B5C94E1F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36B2EC-CED9-DA61-E7FA-02768AF9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87D018-E7EC-FD0B-6FE2-0E8F74B1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8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E9F181-E9BD-2C3C-B468-3BF6A182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CA9675-3613-C90B-9212-2A6A32353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4FA870-E5EB-1794-101D-FC0C2D7A3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80C0-4939-4217-91B2-E94A111E1897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DD72E7-8F4B-9868-CF5E-C57C22B03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EE1CC4-521A-26C1-7D83-D4EE2AA91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E7638-CD51-4224-AA8F-A1AAF2CE10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51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semspr.org.br/wp-content/uploads/2023/10/NOTA_INFORMATIVA_PISO_DA_ENFERMAGEM_01_2023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5BB59-9228-9AEB-A16B-8F8456546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2199"/>
            <a:ext cx="9144000" cy="238760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Deliberação descentralização de envio de informações e repasses de recursos diretamente do Fundo Nacional de Saúde para os Fundos Municipais de Saúde para as Unidades da Administração Pública Municipal sob gestão dupla – Piso da Enfermagem</a:t>
            </a:r>
            <a:endParaRPr lang="pt-BR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9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5045948-E967-CD42-AA63-CDB3071B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117856"/>
            <a:ext cx="9858375" cy="656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E64DB94-3BBA-EEE4-8C34-95EC13BDE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31" y="546768"/>
            <a:ext cx="9850537" cy="576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5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55C3CEF-1508-09B8-FD0C-323A72AE5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268381"/>
            <a:ext cx="9568010" cy="631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5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CFA437F-55C0-F1E5-6CAE-31918C7B8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49" y="321242"/>
            <a:ext cx="9598024" cy="5618356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F0F1E8E-C0DF-5F20-0D64-43D23BB64332}"/>
              </a:ext>
            </a:extLst>
          </p:cNvPr>
          <p:cNvSpPr txBox="1"/>
          <p:nvPr/>
        </p:nvSpPr>
        <p:spPr>
          <a:xfrm>
            <a:off x="1023224" y="5890427"/>
            <a:ext cx="10310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hlinkClick r:id="rId3"/>
              </a:rPr>
              <a:t>https://cosemspr.org.br/wp-content/uploads/2023/10/NOTA_INFORMATIVA_PISO_DA_ENFERMAGEM_01_2023.pdf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325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Deliberação descentralização de envio de informações e repasses de recursos diretamente do Fundo Nacional de Saúde para os Fundos Municipais de Saúde para as Unidades da Administração Pública Municipal sob gestão dupla – Piso da Enfermagem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Deliberação descentralização de envio de informações e repasses de recursos diretamente do Fundo Nacional de Saúde para os Fundos Municipais de Saúde para as Unidades da Administração Pública Municipal sob gestão dupla – Piso da Enfermagem</dc:title>
  <dc:creator>João Felipe Marques</dc:creator>
  <cp:lastModifiedBy>João Felipe Marques</cp:lastModifiedBy>
  <cp:revision>1</cp:revision>
  <dcterms:created xsi:type="dcterms:W3CDTF">2023-10-18T11:40:05Z</dcterms:created>
  <dcterms:modified xsi:type="dcterms:W3CDTF">2023-10-18T11:49:02Z</dcterms:modified>
</cp:coreProperties>
</file>