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66FAA2-DDC3-5974-8842-A0C8C73E0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A225EBA-43FD-A0F5-DACB-3FAB36F6C6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C86889-4FFE-95CB-A9C8-9330B6689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61FF8E-347B-B415-D671-FD7D21DBF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3B82A7-3132-66B4-C723-823D1AAA0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341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0CD1DF-A930-23DE-0288-95934C08E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6090E49-FC4E-832B-ABC7-B5F3A8103F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8A63558-DD93-49FE-CFCD-1BC37A7E1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22AB792-5C28-33E1-BBB3-7B5E7CD62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6AA73D6-4F06-FFE2-65EB-450BDC2AA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96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030C332-4751-4BDD-577F-D2F19F4EE5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B716724-4921-C36E-0F1D-142BEC8F3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F25461C-60A9-5CBB-B75D-801CD96A4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EDFC749-2BCD-9D8C-B0A4-FB2655003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B2E7953-730F-5FAB-8D2F-0AB8138DF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9915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3134956-EC48-B036-A49D-66C2E7458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3A2C29A-EA99-891D-BE84-277B79414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18C675-CE93-A402-D270-DCDB5C135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65D0119-3548-7130-F23E-7B747FE2F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F001361-9E89-986F-A8A6-8AB455EFE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6599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5C88C4-8691-2C99-04CE-ABF11D773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4574A71-34F9-860F-3EB9-693ED7E00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5A4AB63-1FEB-886F-8901-7F5BC9E7A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6383F45-9094-F091-3F55-34C0CC19E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F00498-5108-AE74-AD0B-CBA6C6137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320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4A290C-E4DA-700C-0AF6-56C1CEEBE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91145D7-CC67-0816-D676-C06ED794C5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01259F2-BDC4-59A9-48CE-4A54545E0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9621E79-CB07-B251-14D8-06FC57E4CE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0CDAF18-0AB0-1DA5-482B-0861EAE46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7A9F46-1AA4-6A1A-1089-E0B6100EA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6448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B96404-6702-CD32-F471-CBAC6947AE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9C77C32-EF93-C6DA-5D4F-73A011711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53643AA-FC40-E406-FF83-3413750783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9C1ADE2C-721E-FFC8-732F-CCE1E4106D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17AFBB8-330A-1E97-13A5-0F9E708A8D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84DC5BB-FC52-9CC4-2296-2687A6C29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2C24221-1D4D-5100-1DD3-E3EBE780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A64AF9DA-E46A-1A7A-A83B-546C3EA29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8967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7F17E6-6E99-1AE6-25BB-EF9C17F6F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C970E649-76EC-BFF7-4310-E32EC64D3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E0CE95B-5968-9235-F801-CCF3F20CC7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520C82B2-EC01-CA5F-CD34-60E6FF1A0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7526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98BF431D-077F-07C2-B9FE-409825F74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B3F6BDC-1D2A-8B08-5C96-BE9F23AE38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123FD160-6D9A-E025-949D-BD1034758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765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FEF5F2-1DC0-AE60-E21B-D6ACC092F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FE6CBB1-A1BD-167F-77CC-1F6BE28060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F14F95E-EBB6-3369-560F-96CA84599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800F4E-E6E7-5A7A-A8EA-2E99601DB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68C5566-FB05-EE52-6265-BCFB0CBA6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E7A193-917B-1BE2-E83C-F75417A5F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37411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0BF521-5B00-D59F-4C46-62FB529D0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4438F1A-110A-706A-193C-2BFDBE266F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2C9BEBF-EE26-A20E-8E90-E689EC811A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1A7BDD2-FC43-6B96-B369-B5C94E1F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136B2EC-CED9-DA61-E7FA-02768AF95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587D018-E7EC-FD0B-6FE2-0E8F74B1F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683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D4E9F181-E9BD-2C3C-B468-3BF6A1826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CCA9675-3613-C90B-9212-2A6A323533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54FA870-E5EB-1794-101D-FC0C2D7A3C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C80C0-4939-4217-91B2-E94A111E1897}" type="datetimeFigureOut">
              <a:rPr lang="pt-BR" smtClean="0"/>
              <a:t>18/10/2023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FDD72E7-8F4B-9868-CF5E-C57C22B03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5EE1CC4-521A-26C1-7D83-D4EE2AA912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E7638-CD51-4224-AA8F-A1AAF2CE10F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2510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osemspr.org.br/wp-content/uploads/2023/10/NOTA_INFORMATIVA_PISO_DA_ENFERMAGEM_01_2023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B5BB59-9228-9AEB-A16B-8F8456546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2199"/>
            <a:ext cx="9144000" cy="2387600"/>
          </a:xfrm>
        </p:spPr>
        <p:txBody>
          <a:bodyPr>
            <a:normAutofit/>
          </a:bodyPr>
          <a:lstStyle/>
          <a:p>
            <a:r>
              <a:rPr lang="pt-BR" sz="28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Deliberação descentralização de envio de informações e repasses de recursos diretamente do Fundo Nacional de Saúde para os Fundos Municipais de Saúde para as Unidades da Administração Pública Municipal sob gestão dupla – Piso da Enfermagem</a:t>
            </a:r>
            <a:endParaRPr lang="pt-BR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95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E5045948-E967-CD42-AA63-CDB3071B63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7775" y="117856"/>
            <a:ext cx="9858375" cy="656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96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E64DB94-3BBA-EEE4-8C34-95EC13BDEA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131" y="546768"/>
            <a:ext cx="9850537" cy="576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55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955C3CEF-1508-09B8-FD0C-323A72AE5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268381"/>
            <a:ext cx="9568010" cy="631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757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CFA437F-55C0-F1E5-6CAE-31918C7B8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49" y="321242"/>
            <a:ext cx="9598024" cy="5618356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5F0F1E8E-C0DF-5F20-0D64-43D23BB64332}"/>
              </a:ext>
            </a:extLst>
          </p:cNvPr>
          <p:cNvSpPr txBox="1"/>
          <p:nvPr/>
        </p:nvSpPr>
        <p:spPr>
          <a:xfrm>
            <a:off x="1023224" y="5890427"/>
            <a:ext cx="103103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dirty="0">
                <a:hlinkClick r:id="rId3"/>
              </a:rPr>
              <a:t>https://cosemspr.org.br/wp-content/uploads/2023/10/NOTA_INFORMATIVA_PISO_DA_ENFERMAGEM_01_2023.pdf</a:t>
            </a:r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653253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63</Words>
  <Application>Microsoft Office PowerPoint</Application>
  <PresentationFormat>Widescreen</PresentationFormat>
  <Paragraphs>2</Paragraphs>
  <Slides>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do Office</vt:lpstr>
      <vt:lpstr>Deliberação descentralização de envio de informações e repasses de recursos diretamente do Fundo Nacional de Saúde para os Fundos Municipais de Saúde para as Unidades da Administração Pública Municipal sob gestão dupla – Piso da Enfermagem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Deliberação descentralização de envio de informações e repasses de recursos diretamente do Fundo Nacional de Saúde para os Fundos Municipais de Saúde para as Unidades da Administração Pública Municipal sob gestão dupla – Piso da Enfermagem</dc:title>
  <dc:creator>João Felipe Marques</dc:creator>
  <cp:lastModifiedBy>João Felipe Marques</cp:lastModifiedBy>
  <cp:revision>1</cp:revision>
  <dcterms:created xsi:type="dcterms:W3CDTF">2023-10-18T11:40:05Z</dcterms:created>
  <dcterms:modified xsi:type="dcterms:W3CDTF">2023-10-18T11:49:02Z</dcterms:modified>
</cp:coreProperties>
</file>