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488" r:id="rId2"/>
  </p:sldIdLst>
  <p:sldSz cx="12188825" cy="6858000"/>
  <p:notesSz cx="6796088" cy="985678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F04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>
                <a:latin typeface="Arial"/>
              </a:rPr>
              <a:t>Clique para mover o slide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t-BR" sz="2000" b="0" strike="noStrike" spc="-1">
                <a:latin typeface="Arial"/>
              </a:rPr>
              <a:t>Clique para editar o formato de notas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t-BR" sz="1400" b="0" strike="noStrike" spc="-1">
                <a:latin typeface="Times New Roman"/>
              </a:rPr>
              <a:t>&lt;cabeçalho&gt;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pt-BR" sz="1400" b="0" strike="noStrike" spc="-1">
                <a:latin typeface="Times New Roman"/>
              </a:rPr>
              <a:t>&lt;data/hora&gt;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pt-BR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3805E6DC-2EC3-4B10-98E5-CE6EC783DC69}" type="slidenum">
              <a:rPr lang="pt-BR" sz="1400" b="0" strike="noStrike" spc="-1">
                <a:latin typeface="Times New Roman"/>
              </a:rPr>
              <a:t>‹nº›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12"/>
          <p:cNvSpPr/>
          <p:nvPr/>
        </p:nvSpPr>
        <p:spPr>
          <a:xfrm>
            <a:off x="3852720" y="9364680"/>
            <a:ext cx="2936160" cy="48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4EE123E2-5BBB-4628-BFD9-2C4594288830}" type="slidenum">
              <a:rPr lang="pt-BR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73" name="Text Box 1"/>
          <p:cNvSpPr/>
          <p:nvPr/>
        </p:nvSpPr>
        <p:spPr>
          <a:xfrm>
            <a:off x="3852720" y="9364680"/>
            <a:ext cx="2937600" cy="48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0A16C1CB-4CAF-47E2-B9C5-9454683FCAC8}" type="slidenum">
              <a:rPr lang="pt-BR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74" name="Text Box 2"/>
          <p:cNvSpPr/>
          <p:nvPr/>
        </p:nvSpPr>
        <p:spPr>
          <a:xfrm>
            <a:off x="3852720" y="9364680"/>
            <a:ext cx="2942640" cy="48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464179FD-9AA5-4094-94BC-6A4EDE3A6757}" type="slidenum">
              <a:rPr lang="pt-BR" sz="1200" b="1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75" name="Text Box 3"/>
          <p:cNvSpPr/>
          <p:nvPr/>
        </p:nvSpPr>
        <p:spPr>
          <a:xfrm>
            <a:off x="3852720" y="9364680"/>
            <a:ext cx="2945520" cy="49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8871317C-D3F9-4B7B-AAB2-570C714CEAF0}" type="slidenum">
              <a:rPr lang="pt-BR" sz="1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1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42913" y="1231900"/>
            <a:ext cx="5915025" cy="3327400"/>
          </a:xfrm>
          <a:prstGeom prst="rect">
            <a:avLst/>
          </a:prstGeom>
        </p:spPr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79320" y="4743360"/>
            <a:ext cx="5441400" cy="3882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78" name="Text Box 6"/>
          <p:cNvSpPr/>
          <p:nvPr/>
        </p:nvSpPr>
        <p:spPr>
          <a:xfrm>
            <a:off x="3852720" y="9364680"/>
            <a:ext cx="2945520" cy="49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A9645C80-C552-4C1F-A461-B3FC2AC3353F}" type="slidenum">
              <a:rPr lang="pt-BR" sz="1200" b="1" strike="noStrike" spc="-1">
                <a:solidFill>
                  <a:srgbClr val="000000"/>
                </a:solidFill>
                <a:latin typeface="Calibri"/>
                <a:ea typeface="Microsoft YaHei"/>
              </a:rPr>
              <a:t>1</a:t>
            </a:fld>
            <a:endParaRPr lang="pt-B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8027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/>
          <p:nvPr/>
        </p:nvSpPr>
        <p:spPr>
          <a:xfrm>
            <a:off x="838080" y="6356520"/>
            <a:ext cx="2736000" cy="3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Text Box 4"/>
          <p:cNvSpPr/>
          <p:nvPr/>
        </p:nvSpPr>
        <p:spPr>
          <a:xfrm>
            <a:off x="403704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Picture 6"/>
          <p:cNvPicPr/>
          <p:nvPr/>
        </p:nvPicPr>
        <p:blipFill>
          <a:blip r:embed="rId14"/>
          <a:stretch/>
        </p:blipFill>
        <p:spPr>
          <a:xfrm>
            <a:off x="0" y="1440"/>
            <a:ext cx="12188160" cy="68540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755B96F-4A93-4246-B7F8-CC8DE47CEEC1}"/>
              </a:ext>
            </a:extLst>
          </p:cNvPr>
          <p:cNvSpPr txBox="1"/>
          <p:nvPr/>
        </p:nvSpPr>
        <p:spPr>
          <a:xfrm>
            <a:off x="465969" y="1690624"/>
            <a:ext cx="112568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Dia de vacinação estadual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FF0000"/>
                </a:solidFill>
              </a:rPr>
              <a:t>Proposta: 15/04/2023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Ampla divulgação à população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Vacinação:</a:t>
            </a:r>
          </a:p>
          <a:p>
            <a:pPr marL="285750" indent="-285750">
              <a:buFontTx/>
              <a:buChar char="-"/>
            </a:pPr>
            <a:r>
              <a:rPr lang="pt-BR" dirty="0"/>
              <a:t>COVID bivalente</a:t>
            </a:r>
          </a:p>
          <a:p>
            <a:pPr marL="285750" indent="-285750">
              <a:buFontTx/>
              <a:buChar char="-"/>
            </a:pPr>
            <a:r>
              <a:rPr lang="pt-BR" dirty="0"/>
              <a:t>COVID monovalente</a:t>
            </a:r>
          </a:p>
          <a:p>
            <a:pPr marL="285750" indent="-285750">
              <a:buFontTx/>
              <a:buChar char="-"/>
            </a:pPr>
            <a:r>
              <a:rPr lang="pt-BR" dirty="0"/>
              <a:t>Influenza</a:t>
            </a:r>
          </a:p>
          <a:p>
            <a:pPr marL="285750" indent="-285750">
              <a:buFontTx/>
              <a:buChar char="-"/>
            </a:pPr>
            <a:r>
              <a:rPr lang="pt-BR" dirty="0"/>
              <a:t>Rotina</a:t>
            </a:r>
          </a:p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3FA082D-69AB-440A-A319-EA6A519C5FCA}"/>
              </a:ext>
            </a:extLst>
          </p:cNvPr>
          <p:cNvSpPr txBox="1"/>
          <p:nvPr/>
        </p:nvSpPr>
        <p:spPr>
          <a:xfrm>
            <a:off x="674703" y="464156"/>
            <a:ext cx="10085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/>
              <a:t>Dia D de mobilização social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73CB2FA-5976-4309-A36A-9517715E3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623" y="1765739"/>
            <a:ext cx="5417541" cy="303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33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16228</TotalTime>
  <Words>29</Words>
  <Application>Microsoft Office PowerPoint</Application>
  <PresentationFormat>Personalizar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Microsoft YaHei</vt:lpstr>
      <vt:lpstr>Arial</vt:lpstr>
      <vt:lpstr>Calibri</vt:lpstr>
      <vt:lpstr>DejaVu Sans</vt:lpstr>
      <vt:lpstr>Symbol</vt:lpstr>
      <vt:lpstr>Times New Roman</vt:lpstr>
      <vt:lpstr>Wingdings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SESA</dc:creator>
  <dc:description/>
  <cp:lastModifiedBy>Virginia Dobkowski Franco dos Santos</cp:lastModifiedBy>
  <cp:revision>1114</cp:revision>
  <cp:lastPrinted>2021-06-14T23:43:57Z</cp:lastPrinted>
  <dcterms:created xsi:type="dcterms:W3CDTF">2019-05-27T16:04:40Z</dcterms:created>
  <dcterms:modified xsi:type="dcterms:W3CDTF">2023-03-02T11:04:23Z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7</vt:i4>
  </property>
  <property fmtid="{D5CDD505-2E9C-101B-9397-08002B2CF9AE}" pid="3" name="PresentationFormat">
    <vt:lpwstr>Personalizar</vt:lpwstr>
  </property>
  <property fmtid="{D5CDD505-2E9C-101B-9397-08002B2CF9AE}" pid="4" name="Slides">
    <vt:i4>7</vt:i4>
  </property>
</Properties>
</file>