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9" r:id="rId6"/>
    <p:sldId id="258" r:id="rId7"/>
  </p:sldIdLst>
  <p:sldSz cx="7559675" cy="10691495"/>
  <p:notesSz cx="7559675" cy="10691495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75B6"/>
    <a:srgbClr val="9BC2E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1818" y="-3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viewProps" Target="viewProps.xml"/><Relationship Id="rId8" Type="http://schemas.openxmlformats.org/officeDocument/2006/relationships/presProps" Target="presProps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strike="noStrike" spc="-1">
                <a:solidFill>
                  <a:srgbClr val="000000"/>
                </a:solidFill>
                <a:latin typeface="Calibri" panose="020F0502020204030204"/>
              </a:rPr>
              <a:t>Clique para mover o slide</a:t>
            </a:r>
            <a:endParaRPr lang="en-US" sz="180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marL="215900" indent="0">
              <a:buNone/>
            </a:pPr>
            <a:r>
              <a:rPr lang="pt-BR" sz="2000" b="0" strike="noStrike" spc="-1">
                <a:solidFill>
                  <a:srgbClr val="000000"/>
                </a:solidFill>
                <a:latin typeface="Arial" panose="020B0604020202020204"/>
              </a:rPr>
              <a:t>Clique para editar o formato de notas</a:t>
            </a:r>
            <a:endParaRPr lang="pt-BR" sz="20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pt-BR" sz="1400" b="0" strike="noStrike" spc="-1">
                <a:solidFill>
                  <a:srgbClr val="000000"/>
                </a:solidFill>
                <a:latin typeface="Times New Roman" panose="02020603050405020304"/>
              </a:rPr>
              <a:t>&lt;cabeçalho&gt;</a:t>
            </a:r>
            <a:endParaRPr lang="pt-BR" sz="1400" b="0" strike="noStrike" spc="-1">
              <a:solidFill>
                <a:srgbClr val="000000"/>
              </a:solidFill>
              <a:latin typeface="Times New Roman" panose="02020603050405020304"/>
            </a:endParaRPr>
          </a:p>
        </p:txBody>
      </p:sp>
      <p:sp>
        <p:nvSpPr>
          <p:cNvPr id="47" name="PlaceHolder 4"/>
          <p:cNvSpPr>
            <a:spLocks noGrp="1"/>
          </p:cNvSpPr>
          <p:nvPr>
            <p:ph type="dt" idx="4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pt-BR" sz="1400" b="0" strike="noStrike" spc="-1">
                <a:solidFill>
                  <a:srgbClr val="000000"/>
                </a:solidFill>
                <a:latin typeface="Times New Roman" panose="02020603050405020304"/>
              </a:defRPr>
            </a:lvl1pPr>
          </a:lstStyle>
          <a:p>
            <a:pPr indent="0" algn="r">
              <a:buNone/>
            </a:pPr>
            <a:r>
              <a:rPr lang="pt-BR" sz="1400" b="0" strike="noStrike" spc="-1">
                <a:solidFill>
                  <a:srgbClr val="000000"/>
                </a:solidFill>
                <a:latin typeface="Times New Roman" panose="02020603050405020304"/>
              </a:rPr>
              <a:t>&lt;data/hora&gt;</a:t>
            </a:r>
            <a:endParaRPr lang="pt-BR" sz="1400" b="0" strike="noStrike" spc="-1">
              <a:solidFill>
                <a:srgbClr val="000000"/>
              </a:solidFill>
              <a:latin typeface="Times New Roman" panose="02020603050405020304"/>
            </a:endParaRPr>
          </a:p>
        </p:txBody>
      </p:sp>
      <p:sp>
        <p:nvSpPr>
          <p:cNvPr id="48" name="PlaceHolder 5"/>
          <p:cNvSpPr>
            <a:spLocks noGrp="1"/>
          </p:cNvSpPr>
          <p:nvPr>
            <p:ph type="ftr" idx="5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pt-BR" sz="1400" b="0" strike="noStrike" spc="-1">
                <a:solidFill>
                  <a:srgbClr val="000000"/>
                </a:solidFill>
                <a:latin typeface="Times New Roman" panose="02020603050405020304"/>
              </a:defRPr>
            </a:lvl1pPr>
          </a:lstStyle>
          <a:p>
            <a:pPr indent="0">
              <a:buNone/>
            </a:pPr>
            <a:r>
              <a:rPr lang="pt-BR" sz="1400" b="0" strike="noStrike" spc="-1">
                <a:solidFill>
                  <a:srgbClr val="000000"/>
                </a:solidFill>
                <a:latin typeface="Times New Roman" panose="02020603050405020304"/>
              </a:rPr>
              <a:t>&lt;rodapé&gt;</a:t>
            </a:r>
            <a:endParaRPr lang="pt-BR" sz="1400" b="0" strike="noStrike" spc="-1">
              <a:solidFill>
                <a:srgbClr val="000000"/>
              </a:solidFill>
              <a:latin typeface="Times New Roman" panose="02020603050405020304"/>
            </a:endParaRPr>
          </a:p>
        </p:txBody>
      </p:sp>
      <p:sp>
        <p:nvSpPr>
          <p:cNvPr id="49" name="PlaceHolder 6"/>
          <p:cNvSpPr>
            <a:spLocks noGrp="1"/>
          </p:cNvSpPr>
          <p:nvPr>
            <p:ph type="sldNum" idx="6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pt-BR" sz="1400" b="0" strike="noStrike" spc="-1">
                <a:solidFill>
                  <a:srgbClr val="000000"/>
                </a:solidFill>
                <a:latin typeface="Times New Roman" panose="02020603050405020304"/>
              </a:defRPr>
            </a:lvl1pPr>
          </a:lstStyle>
          <a:p>
            <a:pPr indent="0" algn="r">
              <a:buNone/>
            </a:pPr>
            <a:fld id="{A403AD6B-F3BC-4F8A-B5ED-31EFFC0ABB2E}" type="slidenum">
              <a:rPr lang="pt-BR" sz="1400" b="0" strike="noStrike" spc="-1">
                <a:solidFill>
                  <a:srgbClr val="000000"/>
                </a:solidFill>
                <a:latin typeface="Times New Roman" panose="02020603050405020304"/>
              </a:rPr>
            </a:fld>
            <a:endParaRPr lang="pt-BR" sz="1400" b="0" strike="noStrike" spc="-1">
              <a:solidFill>
                <a:srgbClr val="000000"/>
              </a:solidFill>
              <a:latin typeface="Times New Roman" panose="0202060305040502030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503488" y="1336675"/>
            <a:ext cx="2552700" cy="3608388"/>
          </a:xfrm>
          <a:prstGeom prst="rect">
            <a:avLst/>
          </a:prstGeom>
          <a:ln w="0">
            <a:noFill/>
          </a:ln>
        </p:spPr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756000" y="5145120"/>
            <a:ext cx="6047280" cy="4209480"/>
          </a:xfrm>
          <a:prstGeom prst="rect">
            <a:avLst/>
          </a:prstGeom>
          <a:noFill/>
          <a:ln w="0">
            <a:noFill/>
          </a:ln>
        </p:spPr>
        <p:txBody>
          <a:bodyPr anchor="t">
            <a:noAutofit/>
          </a:bodyPr>
          <a:lstStyle/>
          <a:p>
            <a:pPr marL="215900" indent="0">
              <a:buNone/>
            </a:pPr>
            <a:endParaRPr lang="pt-BR" sz="18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sldNum" idx="7"/>
          </p:nvPr>
        </p:nvSpPr>
        <p:spPr>
          <a:xfrm>
            <a:off x="4282200" y="10155240"/>
            <a:ext cx="3275640" cy="536040"/>
          </a:xfrm>
          <a:prstGeom prst="rect">
            <a:avLst/>
          </a:prstGeom>
          <a:noFill/>
          <a:ln w="0">
            <a:noFill/>
          </a:ln>
        </p:spPr>
        <p:txBody>
          <a:bodyPr anchor="b">
            <a:noAutofit/>
          </a:bodyPr>
          <a:lstStyle>
            <a:lvl1pPr indent="0" algn="r">
              <a:lnSpc>
                <a:spcPct val="100000"/>
              </a:lnSpc>
              <a:buNone/>
              <a:defRPr lang="pt-BR" sz="1200" b="0" strike="noStrike" spc="-1">
                <a:solidFill>
                  <a:srgbClr val="000000"/>
                </a:solidFill>
                <a:latin typeface="Times New Roman" panose="02020603050405020304"/>
              </a:defRPr>
            </a:lvl1pPr>
          </a:lstStyle>
          <a:p>
            <a:pPr indent="0" algn="r">
              <a:lnSpc>
                <a:spcPct val="100000"/>
              </a:lnSpc>
              <a:buNone/>
            </a:pPr>
            <a:fld id="{15E2D7C0-9881-485E-B70F-930400E4F801}" type="slidenum">
              <a:rPr lang="pt-BR" sz="1200" b="0" strike="noStrike" spc="-1">
                <a:solidFill>
                  <a:srgbClr val="000000"/>
                </a:solidFill>
                <a:latin typeface="Times New Roman" panose="02020603050405020304"/>
              </a:rPr>
            </a:fld>
            <a:endParaRPr lang="pt-BR" sz="1200" b="0" strike="noStrike" spc="-1">
              <a:solidFill>
                <a:srgbClr val="000000"/>
              </a:solidFill>
              <a:latin typeface="Times New Roman" panose="02020603050405020304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3" name="PlaceHolder 2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19B777F-EA81-4122-9DC2-A851EC2A854C}" type="slidenum">
              <a:rPr/>
            </a:fld>
            <a:endParaRPr/>
          </a:p>
        </p:txBody>
      </p:sp>
      <p:sp>
        <p:nvSpPr>
          <p:cNvPr id="4" name="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 dirty="0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/>
          </p:nvPr>
        </p:nvSpPr>
        <p:spPr>
          <a:xfrm>
            <a:off x="377640" y="2501640"/>
            <a:ext cx="680328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ED10AE9-C81A-460F-9188-60F05269ECA1}" type="slidenum">
              <a:rPr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36" name="PlaceHolder 5"/>
          <p:cNvSpPr>
            <a:spLocks noGrp="1"/>
          </p:cNvSpPr>
          <p:nvPr>
            <p:ph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7" name="PlaceHolder 6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8" name="PlaceHolder 7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B37CE3E-94C8-41ED-B196-08E54EBAC8E6}" type="slidenum">
              <a:rPr/>
            </a:fld>
            <a:endParaRPr/>
          </a:p>
        </p:txBody>
      </p:sp>
      <p:sp>
        <p:nvSpPr>
          <p:cNvPr id="9" name="PlaceHolder 8"/>
          <p:cNvSpPr>
            <a:spLocks noGrp="1"/>
          </p:cNvSpPr>
          <p:nvPr>
            <p:ph type="dt" idx="1"/>
          </p:nvPr>
        </p:nvSpPr>
        <p:spPr/>
        <p:txBody>
          <a:bodyPr/>
          <a:lstStyle/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/>
          </p:nvPr>
        </p:nvSpPr>
        <p:spPr>
          <a:xfrm>
            <a:off x="377640" y="2501640"/>
            <a:ext cx="219024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/>
          </p:nvPr>
        </p:nvSpPr>
        <p:spPr>
          <a:xfrm>
            <a:off x="2677680" y="2501640"/>
            <a:ext cx="219024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40" name="PlaceHolder 4"/>
          <p:cNvSpPr>
            <a:spLocks noGrp="1"/>
          </p:cNvSpPr>
          <p:nvPr>
            <p:ph/>
          </p:nvPr>
        </p:nvSpPr>
        <p:spPr>
          <a:xfrm>
            <a:off x="4978080" y="2501640"/>
            <a:ext cx="219024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41" name="PlaceHolder 5"/>
          <p:cNvSpPr>
            <a:spLocks noGrp="1"/>
          </p:cNvSpPr>
          <p:nvPr>
            <p:ph/>
          </p:nvPr>
        </p:nvSpPr>
        <p:spPr>
          <a:xfrm>
            <a:off x="377640" y="5740560"/>
            <a:ext cx="219024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42" name="PlaceHolder 6"/>
          <p:cNvSpPr>
            <a:spLocks noGrp="1"/>
          </p:cNvSpPr>
          <p:nvPr>
            <p:ph/>
          </p:nvPr>
        </p:nvSpPr>
        <p:spPr>
          <a:xfrm>
            <a:off x="2677680" y="5740560"/>
            <a:ext cx="219024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43" name="PlaceHolder 7"/>
          <p:cNvSpPr>
            <a:spLocks noGrp="1"/>
          </p:cNvSpPr>
          <p:nvPr>
            <p:ph/>
          </p:nvPr>
        </p:nvSpPr>
        <p:spPr>
          <a:xfrm>
            <a:off x="4978080" y="5740560"/>
            <a:ext cx="219024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9" name="PlaceHolder 8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10" name="PlaceHolder 9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65C1D9A-0001-4D4F-87CF-432129611372}" type="slidenum">
              <a:rPr/>
            </a:fld>
            <a:endParaRPr/>
          </a:p>
        </p:txBody>
      </p:sp>
      <p:sp>
        <p:nvSpPr>
          <p:cNvPr id="11" name="PlaceHolder 10"/>
          <p:cNvSpPr>
            <a:spLocks noGrp="1"/>
          </p:cNvSpPr>
          <p:nvPr>
            <p:ph type="dt" idx="1"/>
          </p:nvPr>
        </p:nvSpPr>
        <p:spPr/>
        <p:txBody>
          <a:bodyPr/>
          <a:lstStyle/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 dirty="0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9" name="PlaceHolder 2"/>
          <p:cNvSpPr>
            <a:spLocks noGrp="1"/>
          </p:cNvSpPr>
          <p:nvPr>
            <p:ph type="subTitle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 algn="ctr">
              <a:buNone/>
            </a:pPr>
            <a:endParaRPr lang="pt-BR" sz="32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746EA075-B708-45A8-924B-C5B8C2FC7194}" type="slidenum">
              <a:rPr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 dirty="0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11" name="PlaceHolder 2"/>
          <p:cNvSpPr>
            <a:spLocks noGrp="1"/>
          </p:cNvSpPr>
          <p:nvPr>
            <p:ph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4" name="PlaceHolder 3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5" name="PlaceHolder 4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A3A2CFD-CA18-49A5-AEF0-DAB92D868351}" type="slidenum">
              <a:rPr/>
            </a:fld>
            <a:endParaRPr/>
          </a:p>
        </p:txBody>
      </p:sp>
      <p:sp>
        <p:nvSpPr>
          <p:cNvPr id="6" name="PlaceHolder 5"/>
          <p:cNvSpPr>
            <a:spLocks noGrp="1"/>
          </p:cNvSpPr>
          <p:nvPr>
            <p:ph type="dt" idx="1"/>
          </p:nvPr>
        </p:nvSpPr>
        <p:spPr/>
        <p:txBody>
          <a:bodyPr/>
          <a:lstStyle/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13" name="PlaceHolder 2"/>
          <p:cNvSpPr>
            <a:spLocks noGrp="1"/>
          </p:cNvSpPr>
          <p:nvPr>
            <p:ph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14" name="PlaceHolder 3"/>
          <p:cNvSpPr>
            <a:spLocks noGrp="1"/>
          </p:cNvSpPr>
          <p:nvPr>
            <p:ph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5" name="PlaceHolder 4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6" name="PlaceHolder 5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A403A974-AB38-4FBC-90EB-6BF5FE5583C0}" type="slidenum">
              <a:rPr/>
            </a:fld>
            <a:endParaRPr/>
          </a:p>
        </p:txBody>
      </p:sp>
      <p:sp>
        <p:nvSpPr>
          <p:cNvPr id="7" name="PlaceHolder 6"/>
          <p:cNvSpPr>
            <a:spLocks noGrp="1"/>
          </p:cNvSpPr>
          <p:nvPr>
            <p:ph type="dt" idx="1"/>
          </p:nvPr>
        </p:nvSpPr>
        <p:spPr/>
        <p:txBody>
          <a:bodyPr/>
          <a:lstStyle/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81DDE86C-53CD-49A8-A9A5-0BFA7856B29E}" type="slidenum">
              <a:rPr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subTitle"/>
          </p:nvPr>
        </p:nvSpPr>
        <p:spPr>
          <a:xfrm>
            <a:off x="377640" y="426240"/>
            <a:ext cx="6803280" cy="8274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algn="ctr"/>
            <a:endParaRPr lang="pt-BR" sz="32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4" name="PlaceHolder 3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C9DDC2EE-18A1-41DE-958E-F5F4831E7936}" type="slidenum">
              <a:rPr/>
            </a:fld>
            <a:endParaRPr/>
          </a:p>
        </p:txBody>
      </p:sp>
      <p:sp>
        <p:nvSpPr>
          <p:cNvPr id="5" name="PlaceHolder 4"/>
          <p:cNvSpPr>
            <a:spLocks noGrp="1"/>
          </p:cNvSpPr>
          <p:nvPr>
            <p:ph type="dt" idx="1"/>
          </p:nvPr>
        </p:nvSpPr>
        <p:spPr/>
        <p:txBody>
          <a:bodyPr/>
          <a:lstStyle/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/>
          </p:nvPr>
        </p:nvSpPr>
        <p:spPr>
          <a:xfrm>
            <a:off x="3863880" y="2501640"/>
            <a:ext cx="3319920" cy="620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20" name="PlaceHolder 4"/>
          <p:cNvSpPr>
            <a:spLocks noGrp="1"/>
          </p:cNvSpPr>
          <p:nvPr>
            <p:ph/>
          </p:nvPr>
        </p:nvSpPr>
        <p:spPr>
          <a:xfrm>
            <a:off x="377640" y="5740560"/>
            <a:ext cx="331992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106694A2-8694-46B4-ADC0-90F8F3F1A504}" type="slidenum">
              <a:rPr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22" name="PlaceHolder 2"/>
          <p:cNvSpPr>
            <a:spLocks noGrp="1"/>
          </p:cNvSpPr>
          <p:nvPr>
            <p:ph/>
          </p:nvPr>
        </p:nvSpPr>
        <p:spPr>
          <a:xfrm>
            <a:off x="377640" y="2501640"/>
            <a:ext cx="3319920" cy="620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23" name="PlaceHolder 3"/>
          <p:cNvSpPr>
            <a:spLocks noGrp="1"/>
          </p:cNvSpPr>
          <p:nvPr>
            <p:ph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24" name="PlaceHolder 4"/>
          <p:cNvSpPr>
            <a:spLocks noGrp="1"/>
          </p:cNvSpPr>
          <p:nvPr>
            <p:ph/>
          </p:nvPr>
        </p:nvSpPr>
        <p:spPr>
          <a:xfrm>
            <a:off x="3863880" y="5740560"/>
            <a:ext cx="331992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6B62A83F-0D8C-41EB-B61D-3D171CF9333C}" type="slidenum">
              <a:rPr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377640" y="42624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endParaRPr lang="en-US" sz="180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26" name="PlaceHolder 2"/>
          <p:cNvSpPr>
            <a:spLocks noGrp="1"/>
          </p:cNvSpPr>
          <p:nvPr>
            <p:ph/>
          </p:nvPr>
        </p:nvSpPr>
        <p:spPr>
          <a:xfrm>
            <a:off x="377640" y="2501640"/>
            <a:ext cx="331992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27" name="PlaceHolder 3"/>
          <p:cNvSpPr>
            <a:spLocks noGrp="1"/>
          </p:cNvSpPr>
          <p:nvPr>
            <p:ph/>
          </p:nvPr>
        </p:nvSpPr>
        <p:spPr>
          <a:xfrm>
            <a:off x="3863880" y="2501640"/>
            <a:ext cx="331992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28" name="PlaceHolder 4"/>
          <p:cNvSpPr>
            <a:spLocks noGrp="1"/>
          </p:cNvSpPr>
          <p:nvPr>
            <p:ph/>
          </p:nvPr>
        </p:nvSpPr>
        <p:spPr>
          <a:xfrm>
            <a:off x="377640" y="5740560"/>
            <a:ext cx="6803280" cy="29574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indent="0">
              <a:lnSpc>
                <a:spcPct val="90000"/>
              </a:lnSpc>
              <a:spcBef>
                <a:spcPts val="1415"/>
              </a:spcBef>
              <a:buNone/>
            </a:pP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6" name="PlaceHolder 5"/>
          <p:cNvSpPr>
            <a:spLocks noGrp="1"/>
          </p:cNvSpPr>
          <p:nvPr>
            <p:ph type="ftr" idx="2"/>
          </p:nvPr>
        </p:nvSpPr>
        <p:spPr/>
        <p:txBody>
          <a:bodyPr/>
          <a:lstStyle/>
          <a:p>
            <a:r>
              <a:t>Footer</a:t>
            </a:r>
          </a:p>
        </p:txBody>
      </p:sp>
      <p:sp>
        <p:nvSpPr>
          <p:cNvPr id="7" name="PlaceHolder 6"/>
          <p:cNvSpPr>
            <a:spLocks noGrp="1"/>
          </p:cNvSpPr>
          <p:nvPr>
            <p:ph type="sldNum" idx="3"/>
          </p:nvPr>
        </p:nvSpPr>
        <p:spPr/>
        <p:txBody>
          <a:bodyPr/>
          <a:lstStyle/>
          <a:p>
            <a:fld id="{B35E32A7-6997-46BD-A936-C8A199BC2201}" type="slidenum">
              <a:rPr/>
            </a:fld>
            <a:endParaRPr/>
          </a:p>
        </p:txBody>
      </p:sp>
      <p:sp>
        <p:nvSpPr>
          <p:cNvPr id="8" name="PlaceHolder 7"/>
          <p:cNvSpPr>
            <a:spLocks noGrp="1"/>
          </p:cNvSpPr>
          <p:nvPr>
            <p:ph type="dt" idx="1"/>
          </p:nvPr>
        </p:nvSpPr>
        <p:spPr/>
        <p:txBody>
          <a:bodyPr/>
          <a:lstStyle/>
          <a:p/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1.png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6"/>
          <p:cNvPicPr/>
          <p:nvPr/>
        </p:nvPicPr>
        <p:blipFill>
          <a:blip r:embed="rId13"/>
          <a:srcRect b="79362"/>
          <a:stretch>
            <a:fillRect/>
          </a:stretch>
        </p:blipFill>
        <p:spPr>
          <a:xfrm>
            <a:off x="-6480" y="-10080"/>
            <a:ext cx="7572240" cy="1091520"/>
          </a:xfrm>
          <a:prstGeom prst="rect">
            <a:avLst/>
          </a:prstGeom>
          <a:ln w="0">
            <a:noFill/>
          </a:ln>
        </p:spPr>
      </p:pic>
      <p:sp>
        <p:nvSpPr>
          <p:cNvPr id="9" name="Retângulo 7"/>
          <p:cNvSpPr/>
          <p:nvPr/>
        </p:nvSpPr>
        <p:spPr>
          <a:xfrm>
            <a:off x="3870000" y="296280"/>
            <a:ext cx="2581920" cy="534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27440" tIns="63720" rIns="127440" bIns="6372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pt-BR" sz="1200" b="1" strike="noStrike" spc="-1" dirty="0">
                <a:solidFill>
                  <a:srgbClr val="EEEEEE"/>
                </a:solidFill>
                <a:latin typeface="Calibri" panose="020F0502020204030204"/>
                <a:ea typeface="DejaVu Sans" panose="020B0603030804020204"/>
              </a:rPr>
              <a:t>Nº:</a:t>
            </a:r>
            <a:r>
              <a:rPr lang="pt-BR" sz="1200" b="0" strike="noStrike" spc="-1" dirty="0">
                <a:solidFill>
                  <a:srgbClr val="EEEEEE"/>
                </a:solidFill>
                <a:latin typeface="Calibri" panose="020F0502020204030204"/>
                <a:ea typeface="DejaVu Sans" panose="020B0603030804020204"/>
              </a:rPr>
              <a:t> 07–06/08/2025</a:t>
            </a:r>
            <a:endParaRPr lang="pt-BR" sz="1200" b="0" strike="noStrike" spc="-1" dirty="0">
              <a:solidFill>
                <a:srgbClr val="000000"/>
              </a:solidFill>
              <a:latin typeface="Arial" panose="020B0604020202020204"/>
            </a:endParaRPr>
          </a:p>
          <a:p>
            <a:pPr>
              <a:lnSpc>
                <a:spcPct val="100000"/>
              </a:lnSpc>
            </a:pPr>
            <a:r>
              <a:rPr lang="pt-BR" sz="1200" b="1" strike="noStrike" spc="-1" dirty="0">
                <a:solidFill>
                  <a:srgbClr val="EEEEEE"/>
                </a:solidFill>
                <a:latin typeface="Calibri" panose="020F0502020204030204"/>
                <a:ea typeface="DejaVu Sans" panose="020B0603030804020204"/>
              </a:rPr>
              <a:t>Semana epidemiológica:</a:t>
            </a:r>
            <a:r>
              <a:rPr lang="pt-BR" sz="1200" b="0" strike="noStrike" spc="-1" dirty="0">
                <a:solidFill>
                  <a:srgbClr val="EEEEEE"/>
                </a:solidFill>
                <a:latin typeface="Calibri" panose="020F0502020204030204"/>
                <a:ea typeface="DejaVu Sans" panose="020B0603030804020204"/>
              </a:rPr>
              <a:t> 31</a:t>
            </a:r>
            <a:endParaRPr lang="pt-BR" sz="1200" b="0" strike="noStrike" spc="-1" dirty="0">
              <a:solidFill>
                <a:srgbClr val="000000"/>
              </a:solidFill>
              <a:latin typeface="Arial" panose="020B0604020202020204"/>
            </a:endParaRPr>
          </a:p>
        </p:txBody>
      </p:sp>
      <p:pic>
        <p:nvPicPr>
          <p:cNvPr id="2" name="Imagem 8"/>
          <p:cNvPicPr/>
          <p:nvPr/>
        </p:nvPicPr>
        <p:blipFill>
          <a:blip r:embed="rId13"/>
          <a:srcRect t="91178" b="-1709"/>
          <a:stretch>
            <a:fillRect/>
          </a:stretch>
        </p:blipFill>
        <p:spPr>
          <a:xfrm>
            <a:off x="-12960" y="10080000"/>
            <a:ext cx="7572240" cy="638280"/>
          </a:xfrm>
          <a:prstGeom prst="rect">
            <a:avLst/>
          </a:prstGeom>
          <a:ln w="0">
            <a:noFill/>
          </a:ln>
        </p:spPr>
      </p:pic>
      <p:sp>
        <p:nvSpPr>
          <p:cNvPr id="3" name="PlaceHolder 1"/>
          <p:cNvSpPr>
            <a:spLocks noGrp="1"/>
          </p:cNvSpPr>
          <p:nvPr>
            <p:ph type="dt" idx="1"/>
          </p:nvPr>
        </p:nvSpPr>
        <p:spPr>
          <a:xfrm>
            <a:off x="519840" y="9909720"/>
            <a:ext cx="1700640" cy="568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defRPr lang="en-US" sz="1800" b="0" strike="noStrike" spc="-1">
                <a:solidFill>
                  <a:srgbClr val="000000"/>
                </a:solidFill>
                <a:latin typeface="Calibri" panose="020F0502020204030204"/>
              </a:defRPr>
            </a:lvl1pPr>
          </a:lstStyle>
          <a:p>
            <a:pPr indent="0">
              <a:lnSpc>
                <a:spcPct val="100000"/>
              </a:lnSpc>
              <a:buNone/>
            </a:pPr>
            <a:r>
              <a:rPr lang="en-US" sz="1800" b="0" strike="noStrike" spc="-1">
                <a:solidFill>
                  <a:srgbClr val="000000"/>
                </a:solidFill>
                <a:latin typeface="Calibri" panose="020F0502020204030204"/>
              </a:rPr>
              <a:t>&lt;data/hora&gt;</a:t>
            </a:r>
            <a:endParaRPr lang="pt-BR" sz="1800" b="0" strike="noStrike" spc="-1">
              <a:solidFill>
                <a:srgbClr val="000000"/>
              </a:solidFill>
              <a:latin typeface="Times New Roman" panose="02020603050405020304"/>
            </a:endParaRPr>
          </a:p>
        </p:txBody>
      </p:sp>
      <p:sp>
        <p:nvSpPr>
          <p:cNvPr id="4" name="PlaceHolder 2"/>
          <p:cNvSpPr>
            <a:spLocks noGrp="1"/>
          </p:cNvSpPr>
          <p:nvPr>
            <p:ph type="ftr" idx="2"/>
          </p:nvPr>
        </p:nvSpPr>
        <p:spPr>
          <a:xfrm>
            <a:off x="2504160" y="9909720"/>
            <a:ext cx="2550960" cy="568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 algn="ctr">
              <a:buNone/>
              <a:defRPr lang="pt-BR" sz="1400" b="0" strike="noStrike" spc="-1">
                <a:solidFill>
                  <a:srgbClr val="000000"/>
                </a:solidFill>
                <a:latin typeface="Times New Roman" panose="02020603050405020304"/>
              </a:defRPr>
            </a:lvl1pPr>
          </a:lstStyle>
          <a:p>
            <a:pPr indent="0" algn="ctr">
              <a:buNone/>
            </a:pPr>
            <a:r>
              <a:rPr lang="pt-BR" sz="1400" b="0" strike="noStrike" spc="-1">
                <a:solidFill>
                  <a:srgbClr val="000000"/>
                </a:solidFill>
                <a:latin typeface="Times New Roman" panose="02020603050405020304"/>
              </a:rPr>
              <a:t>&lt;rodapé&gt;</a:t>
            </a:r>
            <a:endParaRPr lang="pt-BR" sz="1400" b="0" strike="noStrike" spc="-1">
              <a:solidFill>
                <a:srgbClr val="000000"/>
              </a:solidFill>
              <a:latin typeface="Times New Roman" panose="02020603050405020304"/>
            </a:endParaRPr>
          </a:p>
        </p:txBody>
      </p:sp>
      <p:sp>
        <p:nvSpPr>
          <p:cNvPr id="5" name="PlaceHolder 3"/>
          <p:cNvSpPr>
            <a:spLocks noGrp="1"/>
          </p:cNvSpPr>
          <p:nvPr>
            <p:ph type="sldNum" idx="3"/>
          </p:nvPr>
        </p:nvSpPr>
        <p:spPr>
          <a:xfrm>
            <a:off x="5339160" y="9909720"/>
            <a:ext cx="1700640" cy="56880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Autofit/>
          </a:bodyPr>
          <a:lstStyle>
            <a:lvl1pPr indent="0">
              <a:lnSpc>
                <a:spcPct val="100000"/>
              </a:lnSpc>
              <a:buNone/>
              <a:defRPr lang="en-US" sz="1800" b="0" strike="noStrike" spc="-1">
                <a:solidFill>
                  <a:srgbClr val="000000"/>
                </a:solidFill>
                <a:latin typeface="Calibri" panose="020F0502020204030204"/>
              </a:defRPr>
            </a:lvl1pPr>
          </a:lstStyle>
          <a:p>
            <a:pPr indent="0">
              <a:lnSpc>
                <a:spcPct val="100000"/>
              </a:lnSpc>
              <a:buNone/>
            </a:pPr>
            <a:fld id="{4A0B5A74-3AAC-4003-8CE1-964597AECB8E}" type="slidenum">
              <a:rPr lang="en-US" sz="1800" b="0" strike="noStrike" spc="-1">
                <a:solidFill>
                  <a:srgbClr val="000000"/>
                </a:solidFill>
                <a:latin typeface="Calibri" panose="020F0502020204030204"/>
              </a:rPr>
            </a:fld>
            <a:endParaRPr lang="pt-BR" sz="1800" b="0" strike="noStrike" spc="-1">
              <a:solidFill>
                <a:srgbClr val="000000"/>
              </a:solidFill>
              <a:latin typeface="Times New Roman" panose="02020603050405020304"/>
            </a:endParaRPr>
          </a:p>
        </p:txBody>
      </p:sp>
      <p:sp>
        <p:nvSpPr>
          <p:cNvPr id="6" name="PlaceHolder 4"/>
          <p:cNvSpPr>
            <a:spLocks noGrp="1"/>
          </p:cNvSpPr>
          <p:nvPr>
            <p:ph type="title"/>
          </p:nvPr>
        </p:nvSpPr>
        <p:spPr>
          <a:xfrm>
            <a:off x="378000" y="830520"/>
            <a:ext cx="6803280" cy="178488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pPr indent="0">
              <a:buNone/>
            </a:pPr>
            <a:r>
              <a:rPr lang="en-US" sz="1800" b="0" strike="noStrike" spc="-1" dirty="0">
                <a:solidFill>
                  <a:srgbClr val="000000"/>
                </a:solidFill>
                <a:latin typeface="Calibri" panose="020F0502020204030204"/>
              </a:rPr>
              <a:t>Clique para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alibri" panose="020F0502020204030204"/>
              </a:rPr>
              <a:t>editar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 panose="020F0502020204030204"/>
              </a:rPr>
              <a:t> o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alibri" panose="020F0502020204030204"/>
              </a:rPr>
              <a:t>formato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 panose="020F0502020204030204"/>
              </a:rPr>
              <a:t> do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alibri" panose="020F0502020204030204"/>
              </a:rPr>
              <a:t>texto</a:t>
            </a:r>
            <a:r>
              <a:rPr lang="en-US" sz="1800" b="0" strike="noStrike" spc="-1" dirty="0">
                <a:solidFill>
                  <a:srgbClr val="000000"/>
                </a:solidFill>
                <a:latin typeface="Calibri" panose="020F0502020204030204"/>
              </a:rPr>
              <a:t> do </a:t>
            </a:r>
            <a:r>
              <a:rPr lang="en-US" sz="1800" b="0" strike="noStrike" spc="-1" dirty="0" err="1">
                <a:solidFill>
                  <a:srgbClr val="000000"/>
                </a:solidFill>
                <a:latin typeface="Calibri" panose="020F0502020204030204"/>
              </a:rPr>
              <a:t>título</a:t>
            </a:r>
            <a:endParaRPr lang="en-US" sz="1800" b="0" strike="noStrike" spc="-1" dirty="0">
              <a:solidFill>
                <a:srgbClr val="000000"/>
              </a:solidFill>
              <a:latin typeface="Calibri" panose="020F0502020204030204"/>
            </a:endParaRPr>
          </a:p>
        </p:txBody>
      </p:sp>
      <p:sp>
        <p:nvSpPr>
          <p:cNvPr id="7" name="PlaceHolder 5"/>
          <p:cNvSpPr>
            <a:spLocks noGrp="1"/>
          </p:cNvSpPr>
          <p:nvPr>
            <p:ph type="body"/>
          </p:nvPr>
        </p:nvSpPr>
        <p:spPr>
          <a:xfrm>
            <a:off x="377640" y="2501640"/>
            <a:ext cx="6803280" cy="62006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1800" indent="-323850">
              <a:lnSpc>
                <a:spcPct val="90000"/>
              </a:lnSpc>
              <a:spcBef>
                <a:spcPts val="141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320" b="0" strike="noStrike" spc="-1">
                <a:solidFill>
                  <a:srgbClr val="000000"/>
                </a:solidFill>
                <a:latin typeface="Calibri" panose="020F0502020204030204"/>
              </a:rPr>
              <a:t>Clique para editar o formato do texto da estrutura de tópicos</a:t>
            </a:r>
            <a:endParaRPr lang="en-US" sz="2320" b="0" strike="noStrike" spc="-1">
              <a:solidFill>
                <a:srgbClr val="000000"/>
              </a:solidFill>
              <a:latin typeface="Calibri" panose="020F0502020204030204"/>
            </a:endParaRPr>
          </a:p>
          <a:p>
            <a:pPr marL="864235" lvl="1" indent="-323850">
              <a:lnSpc>
                <a:spcPct val="90000"/>
              </a:lnSpc>
              <a:spcBef>
                <a:spcPts val="113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sz="1660" b="0" strike="noStrike" spc="-1">
                <a:solidFill>
                  <a:srgbClr val="000000"/>
                </a:solidFill>
                <a:latin typeface="Calibri" panose="020F0502020204030204"/>
              </a:rPr>
              <a:t>2.º nível da estrutura de tópicos</a:t>
            </a:r>
            <a:endParaRPr lang="en-US" sz="1660" b="0" strike="noStrike" spc="-1">
              <a:solidFill>
                <a:srgbClr val="000000"/>
              </a:solidFill>
              <a:latin typeface="Calibri" panose="020F0502020204030204"/>
            </a:endParaRPr>
          </a:p>
          <a:p>
            <a:pPr marL="1296035" lvl="2" indent="-28829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1490" b="0" strike="noStrike" spc="-1">
                <a:solidFill>
                  <a:srgbClr val="000000"/>
                </a:solidFill>
                <a:latin typeface="Calibri" panose="020F0502020204030204"/>
              </a:rPr>
              <a:t>3.º nível da estrutura de tópicos</a:t>
            </a:r>
            <a:endParaRPr lang="en-US" sz="1490" b="0" strike="noStrike" spc="-1">
              <a:solidFill>
                <a:srgbClr val="000000"/>
              </a:solidFill>
              <a:latin typeface="Calibri" panose="020F0502020204030204"/>
            </a:endParaRPr>
          </a:p>
          <a:p>
            <a:pPr marL="1727835" lvl="3" indent="-215900">
              <a:lnSpc>
                <a:spcPct val="90000"/>
              </a:lnSpc>
              <a:spcBef>
                <a:spcPts val="565"/>
              </a:spcBef>
              <a:buClr>
                <a:srgbClr val="000000"/>
              </a:buClr>
              <a:buSzPct val="75000"/>
              <a:buFont typeface="Symbol" panose="05050102010706020507" charset="2"/>
              <a:buChar char=""/>
            </a:pPr>
            <a:r>
              <a:rPr lang="en-US" sz="1490" b="0" strike="noStrike" spc="-1">
                <a:solidFill>
                  <a:srgbClr val="000000"/>
                </a:solidFill>
                <a:latin typeface="Calibri" panose="020F0502020204030204"/>
              </a:rPr>
              <a:t>4.º nível da estrutura de tópicos</a:t>
            </a:r>
            <a:endParaRPr lang="en-US" sz="1490" b="0" strike="noStrike" spc="-1">
              <a:solidFill>
                <a:srgbClr val="000000"/>
              </a:solidFill>
              <a:latin typeface="Calibri" panose="020F0502020204030204"/>
            </a:endParaRPr>
          </a:p>
          <a:p>
            <a:pPr marL="2160270" lvl="4" indent="-215900">
              <a:lnSpc>
                <a:spcPct val="90000"/>
              </a:lnSpc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 panose="020F0502020204030204"/>
              </a:rPr>
              <a:t>5.º nível da estrutura de tópicos</a:t>
            </a:r>
            <a:endParaRPr lang="en-US" sz="2000" b="0" strike="noStrike" spc="-1">
              <a:solidFill>
                <a:srgbClr val="000000"/>
              </a:solidFill>
              <a:latin typeface="Calibri" panose="020F0502020204030204"/>
            </a:endParaRPr>
          </a:p>
          <a:p>
            <a:pPr marL="2592070" lvl="5" indent="-215900">
              <a:lnSpc>
                <a:spcPct val="90000"/>
              </a:lnSpc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 panose="020F0502020204030204"/>
              </a:rPr>
              <a:t>6.º nível da estrutura de tópicos</a:t>
            </a:r>
            <a:endParaRPr lang="en-US" sz="2000" b="0" strike="noStrike" spc="-1">
              <a:solidFill>
                <a:srgbClr val="000000"/>
              </a:solidFill>
              <a:latin typeface="Calibri" panose="020F0502020204030204"/>
            </a:endParaRPr>
          </a:p>
          <a:p>
            <a:pPr marL="3023870" lvl="6" indent="-215900">
              <a:lnSpc>
                <a:spcPct val="90000"/>
              </a:lnSpc>
              <a:spcBef>
                <a:spcPts val="285"/>
              </a:spcBef>
              <a:buClr>
                <a:srgbClr val="000000"/>
              </a:buClr>
              <a:buSzPct val="45000"/>
              <a:buFont typeface="Wingdings" panose="05000000000000000000" pitchFamily="2" charset="2"/>
              <a:buChar char=""/>
            </a:pPr>
            <a:r>
              <a:rPr lang="en-US" sz="2000" b="0" strike="noStrike" spc="-1">
                <a:solidFill>
                  <a:srgbClr val="000000"/>
                </a:solidFill>
                <a:latin typeface="Calibri" panose="020F0502020204030204"/>
              </a:rPr>
              <a:t>7.º nível da estrutura de tópicos</a:t>
            </a:r>
            <a:endParaRPr lang="en-US" sz="2000" b="0" strike="noStrike" spc="-1">
              <a:solidFill>
                <a:srgbClr val="000000"/>
              </a:solidFill>
              <a:latin typeface="Calibri" panose="020F0502020204030204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5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tângulo: Cantos Arredondados 20"/>
          <p:cNvSpPr/>
          <p:nvPr/>
        </p:nvSpPr>
        <p:spPr>
          <a:xfrm>
            <a:off x="659840" y="1514445"/>
            <a:ext cx="1762200" cy="883080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1200" b="0" strike="noStrike" spc="-1" dirty="0">
                <a:solidFill>
                  <a:srgbClr val="000000"/>
                </a:solidFill>
                <a:latin typeface="Calibri" panose="020F0502020204030204"/>
              </a:rPr>
              <a:t>CASOS </a:t>
            </a:r>
            <a:endParaRPr lang="pt-BR" sz="1200" b="0" strike="noStrike" spc="-1" dirty="0">
              <a:solidFill>
                <a:srgbClr val="000000"/>
              </a:solidFill>
              <a:latin typeface="Arial" panose="020B0604020202020204"/>
            </a:endParaRPr>
          </a:p>
          <a:p>
            <a:pPr algn="ctr">
              <a:lnSpc>
                <a:spcPct val="100000"/>
              </a:lnSpc>
            </a:pPr>
            <a:r>
              <a:rPr lang="pt-BR" sz="1200" b="0" strike="noStrike" spc="-1" dirty="0">
                <a:solidFill>
                  <a:srgbClr val="000000"/>
                </a:solidFill>
                <a:latin typeface="Calibri" panose="020F0502020204030204"/>
              </a:rPr>
              <a:t>CONFIRMADOS</a:t>
            </a:r>
            <a:endParaRPr lang="pt-BR" sz="1200" b="0" strike="noStrike" spc="-1" dirty="0">
              <a:solidFill>
                <a:srgbClr val="000000"/>
              </a:solidFill>
              <a:latin typeface="Arial" panose="020B0604020202020204"/>
            </a:endParaRPr>
          </a:p>
          <a:p>
            <a:pPr algn="ctr">
              <a:lnSpc>
                <a:spcPct val="100000"/>
              </a:lnSpc>
            </a:pPr>
            <a:r>
              <a:rPr lang="pt-BR" sz="2400" b="1" strike="noStrike" spc="-1" dirty="0">
                <a:solidFill>
                  <a:srgbClr val="000000"/>
                </a:solidFill>
                <a:latin typeface="Calibri" panose="020F0502020204030204"/>
              </a:rPr>
              <a:t>276</a:t>
            </a:r>
            <a:endParaRPr lang="pt-BR" sz="2400" b="0" strike="noStrike" spc="-1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51" name="Retângulo: Cantos Arredondados 21"/>
          <p:cNvSpPr/>
          <p:nvPr/>
        </p:nvSpPr>
        <p:spPr>
          <a:xfrm>
            <a:off x="2782590" y="1514445"/>
            <a:ext cx="1762200" cy="883080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1200" b="0" strike="noStrike" spc="-1" dirty="0">
                <a:solidFill>
                  <a:srgbClr val="000000"/>
                </a:solidFill>
                <a:latin typeface="Calibri" panose="020F0502020204030204"/>
              </a:rPr>
              <a:t>CASOS DO SEXO FEMININO</a:t>
            </a:r>
            <a:endParaRPr lang="pt-BR" sz="1200" b="0" strike="noStrike" spc="-1" dirty="0">
              <a:solidFill>
                <a:srgbClr val="000000"/>
              </a:solidFill>
              <a:latin typeface="Arial" panose="020B0604020202020204"/>
            </a:endParaRPr>
          </a:p>
          <a:p>
            <a:pPr algn="ctr">
              <a:lnSpc>
                <a:spcPct val="100000"/>
              </a:lnSpc>
            </a:pPr>
            <a:r>
              <a:rPr lang="pt-BR" sz="2400" b="1" strike="noStrike" spc="-1" dirty="0">
                <a:solidFill>
                  <a:srgbClr val="000000"/>
                </a:solidFill>
                <a:latin typeface="Arial" panose="020B0604020202020204"/>
              </a:rPr>
              <a:t>147</a:t>
            </a:r>
            <a:endParaRPr lang="pt-BR" sz="2400" b="1" strike="noStrike" spc="-1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52" name="Retângulo: Cantos Arredondados 22"/>
          <p:cNvSpPr/>
          <p:nvPr/>
        </p:nvSpPr>
        <p:spPr>
          <a:xfrm>
            <a:off x="4905065" y="1514445"/>
            <a:ext cx="1762200" cy="883080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1200" b="0" strike="noStrike" spc="-1" dirty="0">
                <a:solidFill>
                  <a:srgbClr val="000000"/>
                </a:solidFill>
                <a:latin typeface="Calibri" panose="020F0502020204030204"/>
              </a:rPr>
              <a:t>CASOS DO SEXO MASCULINO</a:t>
            </a:r>
            <a:endParaRPr lang="pt-BR" sz="1200" b="0" strike="noStrike" spc="-1" dirty="0">
              <a:solidFill>
                <a:srgbClr val="000000"/>
              </a:solidFill>
              <a:latin typeface="Arial" panose="020B0604020202020204"/>
            </a:endParaRPr>
          </a:p>
          <a:p>
            <a:pPr algn="ctr">
              <a:lnSpc>
                <a:spcPct val="100000"/>
              </a:lnSpc>
            </a:pPr>
            <a:r>
              <a:rPr lang="pt-BR" sz="2400" b="1" strike="noStrike" spc="-1" dirty="0">
                <a:solidFill>
                  <a:srgbClr val="000000"/>
                </a:solidFill>
                <a:latin typeface="Calibri" panose="020F0502020204030204"/>
              </a:rPr>
              <a:t>129</a:t>
            </a:r>
            <a:endParaRPr lang="pt-BR" sz="2400" b="0" strike="noStrike" spc="-1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53" name="Retângulo: Cantos Arredondados 23"/>
          <p:cNvSpPr/>
          <p:nvPr/>
        </p:nvSpPr>
        <p:spPr>
          <a:xfrm>
            <a:off x="187325" y="2646680"/>
            <a:ext cx="7372350" cy="147955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1200" b="1" strike="noStrike" spc="-1">
                <a:solidFill>
                  <a:srgbClr val="000000"/>
                </a:solidFill>
                <a:latin typeface="Calibri" panose="020F0502020204030204"/>
              </a:rPr>
              <a:t>DISTRIBUIÇÃO DE CASOS POR FAIXA ETÁRIA E SEXO</a:t>
            </a:r>
            <a:endParaRPr lang="pt-BR" sz="12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54" name="Retângulo: Cantos Arredondados 25"/>
          <p:cNvSpPr/>
          <p:nvPr/>
        </p:nvSpPr>
        <p:spPr>
          <a:xfrm>
            <a:off x="187325" y="5211445"/>
            <a:ext cx="7219315" cy="250190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1200" b="1" strike="noStrike" spc="-1">
                <a:solidFill>
                  <a:srgbClr val="000000"/>
                </a:solidFill>
                <a:latin typeface="Calibri" panose="020F0502020204030204"/>
              </a:rPr>
              <a:t>SINTOMAS</a:t>
            </a:r>
            <a:endParaRPr lang="pt-BR" sz="12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55" name="Retângulo: Cantos Arredondados 28"/>
          <p:cNvSpPr/>
          <p:nvPr/>
        </p:nvSpPr>
        <p:spPr>
          <a:xfrm>
            <a:off x="93980" y="7663815"/>
            <a:ext cx="7656830" cy="236220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1200" b="1" strike="noStrike" spc="-1" dirty="0">
                <a:solidFill>
                  <a:srgbClr val="000000"/>
                </a:solidFill>
                <a:latin typeface="Calibri" panose="020F0502020204030204"/>
              </a:rPr>
              <a:t>CASOS POR SEMANA EPIDEMIOLÓGICA</a:t>
            </a:r>
            <a:endParaRPr lang="pt-BR" sz="1200" b="0" strike="noStrike" spc="-1" dirty="0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60" name="Caixa de Texto 3"/>
          <p:cNvSpPr/>
          <p:nvPr/>
        </p:nvSpPr>
        <p:spPr>
          <a:xfrm>
            <a:off x="187560" y="9955080"/>
            <a:ext cx="5349240" cy="30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>
              <a:lnSpc>
                <a:spcPct val="100000"/>
              </a:lnSpc>
            </a:pPr>
            <a:r>
              <a:rPr lang="pt-BR" sz="1000" b="1" strike="noStrike" spc="-1" dirty="0">
                <a:solidFill>
                  <a:srgbClr val="000000"/>
                </a:solidFill>
                <a:latin typeface="Calibri" panose="020F0502020204030204"/>
              </a:rPr>
              <a:t>Fonte: </a:t>
            </a:r>
            <a:r>
              <a:rPr lang="pt-BR" sz="1000" b="1" strike="noStrike" spc="-1" dirty="0" err="1">
                <a:solidFill>
                  <a:srgbClr val="000000"/>
                </a:solidFill>
                <a:latin typeface="Calibri" panose="020F0502020204030204"/>
              </a:rPr>
              <a:t>Sinan</a:t>
            </a:r>
            <a:r>
              <a:rPr lang="pt-BR" sz="1000" b="1" strike="noStrike" spc="-1" dirty="0">
                <a:solidFill>
                  <a:srgbClr val="000000"/>
                </a:solidFill>
                <a:latin typeface="Calibri" panose="020F0502020204030204"/>
              </a:rPr>
              <a:t>, dados preliminares, sujeitos a alteração, atualizados em: 06/08/2025</a:t>
            </a:r>
            <a:endParaRPr lang="pt-BR" sz="1000" b="0" strike="noStrike" spc="-1" dirty="0">
              <a:solidFill>
                <a:srgbClr val="000000"/>
              </a:solidFill>
              <a:latin typeface="Arial" panose="020B0604020202020204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74775" y="2902585"/>
            <a:ext cx="4810125" cy="2200275"/>
          </a:xfrm>
          <a:prstGeom prst="rect">
            <a:avLst/>
          </a:prstGeom>
        </p:spPr>
      </p:pic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7175" y="5461635"/>
            <a:ext cx="4009390" cy="2169795"/>
          </a:xfrm>
          <a:prstGeom prst="rect">
            <a:avLst/>
          </a:prstGeom>
        </p:spPr>
      </p:pic>
      <p:pic>
        <p:nvPicPr>
          <p:cNvPr id="6" name="Imagem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980" y="8444865"/>
            <a:ext cx="7312025" cy="1415415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tângulo: Cantos Arredondados 2"/>
          <p:cNvSpPr/>
          <p:nvPr/>
        </p:nvSpPr>
        <p:spPr>
          <a:xfrm>
            <a:off x="0" y="1198880"/>
            <a:ext cx="7559040" cy="316865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p>
            <a:pPr algn="ctr">
              <a:lnSpc>
                <a:spcPct val="100000"/>
              </a:lnSpc>
            </a:pPr>
            <a:r>
              <a:rPr lang="pt-BR" sz="1200" b="1" strike="noStrike" spc="-1">
                <a:solidFill>
                  <a:srgbClr val="000000"/>
                </a:solidFill>
                <a:latin typeface="Calibri" panose="020F0502020204030204"/>
              </a:rPr>
              <a:t>CASOS POR REGIONAL E MUNICÍPIO</a:t>
            </a:r>
            <a:endParaRPr lang="pt-BR" sz="12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60" name="Caixa de Texto 3"/>
          <p:cNvSpPr/>
          <p:nvPr/>
        </p:nvSpPr>
        <p:spPr>
          <a:xfrm>
            <a:off x="92310" y="10017310"/>
            <a:ext cx="5349240" cy="30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p>
            <a:pPr>
              <a:lnSpc>
                <a:spcPct val="100000"/>
              </a:lnSpc>
            </a:pPr>
            <a:r>
              <a:rPr lang="pt-BR" sz="1000" b="1" strike="noStrike" spc="-1" dirty="0">
                <a:solidFill>
                  <a:srgbClr val="000000"/>
                </a:solidFill>
                <a:latin typeface="Calibri" panose="020F0502020204030204"/>
              </a:rPr>
              <a:t>Fonte: </a:t>
            </a:r>
            <a:r>
              <a:rPr lang="pt-BR" sz="1000" b="1" strike="noStrike" spc="-1" dirty="0" err="1">
                <a:solidFill>
                  <a:srgbClr val="000000"/>
                </a:solidFill>
                <a:latin typeface="Calibri" panose="020F0502020204030204"/>
              </a:rPr>
              <a:t>Sinan</a:t>
            </a:r>
            <a:r>
              <a:rPr lang="pt-BR" sz="1000" b="1" strike="noStrike" spc="-1" dirty="0">
                <a:solidFill>
                  <a:srgbClr val="000000"/>
                </a:solidFill>
                <a:latin typeface="Calibri" panose="020F0502020204030204"/>
              </a:rPr>
              <a:t>, dados preliminares, sujeitos a alteração, atualizados em: 06/07/2025</a:t>
            </a:r>
            <a:endParaRPr lang="pt-BR" sz="1000" b="0" strike="noStrike" spc="-1" dirty="0">
              <a:solidFill>
                <a:srgbClr val="000000"/>
              </a:solidFill>
              <a:latin typeface="Arial" panose="020B0604020202020204"/>
            </a:endParaRPr>
          </a:p>
        </p:txBody>
      </p:sp>
      <p:cxnSp>
        <p:nvCxnSpPr>
          <p:cNvPr id="7" name="Conector Reto 6"/>
          <p:cNvCxnSpPr/>
          <p:nvPr/>
        </p:nvCxnSpPr>
        <p:spPr>
          <a:xfrm>
            <a:off x="260985" y="10045700"/>
            <a:ext cx="7042150" cy="254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6" name="Imagem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327150" y="1515745"/>
            <a:ext cx="4737100" cy="847280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Retângulo: Cantos Arredondados 2"/>
          <p:cNvSpPr/>
          <p:nvPr/>
        </p:nvSpPr>
        <p:spPr>
          <a:xfrm>
            <a:off x="0" y="1198880"/>
            <a:ext cx="7559040" cy="316865"/>
          </a:xfrm>
          <a:prstGeom prst="roundRect">
            <a:avLst>
              <a:gd name="adj" fmla="val 16667"/>
            </a:avLst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90000" rIns="90000" bIns="90000" anchor="ctr">
            <a:noAutofit/>
          </a:bodyPr>
          <a:p>
            <a:pPr algn="ctr">
              <a:lnSpc>
                <a:spcPct val="100000"/>
              </a:lnSpc>
            </a:pPr>
            <a:r>
              <a:rPr lang="pt-BR" sz="1200" b="1" strike="noStrike" spc="-1">
                <a:solidFill>
                  <a:srgbClr val="000000"/>
                </a:solidFill>
                <a:latin typeface="Calibri" panose="020F0502020204030204"/>
              </a:rPr>
              <a:t>CASOS POR REGIONAL E MUNICÍPIO</a:t>
            </a:r>
            <a:endParaRPr lang="pt-BR" sz="12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60" name="Caixa de Texto 3"/>
          <p:cNvSpPr/>
          <p:nvPr/>
        </p:nvSpPr>
        <p:spPr>
          <a:xfrm>
            <a:off x="92310" y="10106210"/>
            <a:ext cx="5349240" cy="30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p>
            <a:pPr>
              <a:lnSpc>
                <a:spcPct val="100000"/>
              </a:lnSpc>
            </a:pPr>
            <a:r>
              <a:rPr lang="pt-BR" sz="1000" b="1" strike="noStrike" spc="-1" dirty="0">
                <a:solidFill>
                  <a:srgbClr val="000000"/>
                </a:solidFill>
                <a:latin typeface="Calibri" panose="020F0502020204030204"/>
              </a:rPr>
              <a:t>Fonte: </a:t>
            </a:r>
            <a:r>
              <a:rPr lang="pt-BR" sz="1000" b="1" strike="noStrike" spc="-1" dirty="0" err="1">
                <a:solidFill>
                  <a:srgbClr val="000000"/>
                </a:solidFill>
                <a:latin typeface="Calibri" panose="020F0502020204030204"/>
              </a:rPr>
              <a:t>Sinan</a:t>
            </a:r>
            <a:r>
              <a:rPr lang="pt-BR" sz="1000" b="1" strike="noStrike" spc="-1" dirty="0">
                <a:solidFill>
                  <a:srgbClr val="000000"/>
                </a:solidFill>
                <a:latin typeface="Calibri" panose="020F0502020204030204"/>
              </a:rPr>
              <a:t>, dados preliminares, sujeitos a alteração, atualizados em: 06/08/2025</a:t>
            </a:r>
            <a:endParaRPr lang="pt-BR" sz="1000" b="0" strike="noStrike" spc="-1" dirty="0">
              <a:solidFill>
                <a:srgbClr val="000000"/>
              </a:solidFill>
              <a:latin typeface="Arial" panose="020B0604020202020204"/>
            </a:endParaRPr>
          </a:p>
        </p:txBody>
      </p:sp>
      <p:cxnSp>
        <p:nvCxnSpPr>
          <p:cNvPr id="7" name="Conector Reto 6"/>
          <p:cNvCxnSpPr/>
          <p:nvPr/>
        </p:nvCxnSpPr>
        <p:spPr>
          <a:xfrm>
            <a:off x="260985" y="10127615"/>
            <a:ext cx="7042150" cy="2540"/>
          </a:xfrm>
          <a:prstGeom prst="line">
            <a:avLst/>
          </a:prstGeom>
          <a:ln w="3175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rgbClr val="FFFFFF"/>
          </a:fillRef>
          <a:effectRef idx="0">
            <a:srgbClr val="FFFFFF"/>
          </a:effectRef>
          <a:fontRef idx="minor">
            <a:schemeClr val="tx1"/>
          </a:fontRef>
        </p:style>
      </p:cxnSp>
      <p:pic>
        <p:nvPicPr>
          <p:cNvPr id="2" name="Imagem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490980" y="1515745"/>
            <a:ext cx="4345940" cy="861695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Caixa de Texto 10"/>
          <p:cNvSpPr/>
          <p:nvPr/>
        </p:nvSpPr>
        <p:spPr>
          <a:xfrm>
            <a:off x="187200" y="1303920"/>
            <a:ext cx="7111800" cy="53676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1700" b="1" strike="noStrike" spc="-1">
                <a:solidFill>
                  <a:srgbClr val="000000"/>
                </a:solidFill>
                <a:latin typeface="Calibri" panose="020F0502020204030204"/>
              </a:rPr>
              <a:t>Vacinação continua sendo a melhor forma de prevenção contra a coqueluche</a:t>
            </a:r>
            <a:endParaRPr lang="pt-BR" sz="17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sp>
        <p:nvSpPr>
          <p:cNvPr id="63" name="Caixa de Texto 10"/>
          <p:cNvSpPr/>
          <p:nvPr/>
        </p:nvSpPr>
        <p:spPr>
          <a:xfrm>
            <a:off x="187200" y="2034000"/>
            <a:ext cx="7111800" cy="43596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noAutofit/>
          </a:bodyPr>
          <a:lstStyle/>
          <a:p>
            <a:pPr algn="ctr">
              <a:lnSpc>
                <a:spcPct val="100000"/>
              </a:lnSpc>
            </a:pPr>
            <a:r>
              <a:rPr lang="pt-BR" sz="2400" b="1" strike="noStrike" spc="-1">
                <a:solidFill>
                  <a:srgbClr val="FFFFFF"/>
                </a:solidFill>
                <a:latin typeface="Calibri" panose="020F0502020204030204"/>
              </a:rPr>
              <a:t>Esquema de vacinação:</a:t>
            </a:r>
            <a:endParaRPr lang="pt-BR" sz="2400" b="0" strike="noStrike" spc="-1">
              <a:solidFill>
                <a:srgbClr val="000000"/>
              </a:solidFill>
              <a:latin typeface="Arial" panose="020B0604020202020204"/>
            </a:endParaRPr>
          </a:p>
        </p:txBody>
      </p:sp>
      <p:grpSp>
        <p:nvGrpSpPr>
          <p:cNvPr id="64" name="Agrupar 28"/>
          <p:cNvGrpSpPr/>
          <p:nvPr/>
        </p:nvGrpSpPr>
        <p:grpSpPr>
          <a:xfrm>
            <a:off x="218880" y="2712600"/>
            <a:ext cx="1986120" cy="6653520"/>
            <a:chOff x="218880" y="2712600"/>
            <a:chExt cx="1986120" cy="6653520"/>
          </a:xfrm>
        </p:grpSpPr>
        <p:sp>
          <p:nvSpPr>
            <p:cNvPr id="65" name="Retângulo: Cantos Arredondados 1"/>
            <p:cNvSpPr/>
            <p:nvPr/>
          </p:nvSpPr>
          <p:spPr>
            <a:xfrm>
              <a:off x="218880" y="2712600"/>
              <a:ext cx="1986120" cy="6653520"/>
            </a:xfrm>
            <a:prstGeom prst="roundRect">
              <a:avLst>
                <a:gd name="adj" fmla="val 16667"/>
              </a:avLst>
            </a:prstGeom>
            <a:solidFill>
              <a:srgbClr val="DEEBF7"/>
            </a:solidFill>
            <a:ln>
              <a:solidFill>
                <a:srgbClr val="3254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endParaRPr lang="pt-BR" sz="1800" b="0" strike="noStrike" spc="-1">
                <a:solidFill>
                  <a:schemeClr val="lt1"/>
                </a:solidFill>
                <a:latin typeface="Calibri" panose="020F0502020204030204"/>
              </a:endParaRPr>
            </a:p>
          </p:txBody>
        </p:sp>
        <p:sp>
          <p:nvSpPr>
            <p:cNvPr id="66" name="Caixa de Texto 10"/>
            <p:cNvSpPr/>
            <p:nvPr/>
          </p:nvSpPr>
          <p:spPr>
            <a:xfrm>
              <a:off x="248760" y="4341240"/>
              <a:ext cx="1956240" cy="32158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pt-BR" sz="1400" b="1" u="sng" strike="noStrike" spc="-1">
                  <a:solidFill>
                    <a:srgbClr val="000000"/>
                  </a:solidFill>
                  <a:uFillTx/>
                  <a:latin typeface="Calibri" panose="020F0502020204030204"/>
                </a:rPr>
                <a:t>CRIANÇAS:</a:t>
              </a:r>
              <a:endParaRPr lang="pt-BR" sz="1400" b="0" strike="noStrike" spc="-1">
                <a:solidFill>
                  <a:srgbClr val="000000"/>
                </a:solidFill>
                <a:latin typeface="Arial" panose="020B0604020202020204"/>
              </a:endParaRPr>
            </a:p>
            <a:p>
              <a:pPr>
                <a:lnSpc>
                  <a:spcPct val="100000"/>
                </a:lnSpc>
              </a:pPr>
              <a:endParaRPr lang="pt-BR" sz="1400" b="0" strike="noStrike" spc="-1">
                <a:solidFill>
                  <a:srgbClr val="000000"/>
                </a:solidFill>
                <a:latin typeface="Arial" panose="020B0604020202020204"/>
              </a:endParaRPr>
            </a:p>
            <a:p>
              <a:pPr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200" b="0" strike="noStrike" spc="-1">
                  <a:solidFill>
                    <a:srgbClr val="000000"/>
                  </a:solidFill>
                  <a:latin typeface="Calibri" panose="020F0502020204030204"/>
                  <a:ea typeface="Calibri" panose="020F0502020204030204"/>
                </a:rPr>
                <a:t>- 1 (uma) dose de vacina pentavalente aos 2, 4 e 6 meses de vida.​</a:t>
              </a:r>
              <a:endParaRPr lang="pt-BR" sz="1200" b="0" strike="noStrike" spc="-1">
                <a:solidFill>
                  <a:srgbClr val="000000"/>
                </a:solidFill>
                <a:latin typeface="Arial" panose="020B0604020202020204"/>
              </a:endParaRPr>
            </a:p>
            <a:p>
              <a:pPr>
                <a:lnSpc>
                  <a:spcPct val="100000"/>
                </a:lnSpc>
                <a:tabLst>
                  <a:tab pos="0" algn="l"/>
                </a:tabLst>
              </a:pPr>
              <a:endParaRPr lang="pt-BR" sz="1200" b="0" strike="noStrike" spc="-1">
                <a:solidFill>
                  <a:srgbClr val="000000"/>
                </a:solidFill>
                <a:latin typeface="Arial" panose="020B0604020202020204"/>
              </a:endParaRPr>
            </a:p>
            <a:p>
              <a:pPr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200" b="0" strike="noStrike" spc="-1">
                  <a:solidFill>
                    <a:srgbClr val="000000"/>
                  </a:solidFill>
                  <a:latin typeface="Calibri" panose="020F0502020204030204"/>
                  <a:ea typeface="Calibri" panose="020F0502020204030204"/>
                </a:rPr>
                <a:t>​- 1 (uma) dose de vacina DTP aos 15 meses e 04 anos (reforço).</a:t>
              </a:r>
              <a:endParaRPr lang="pt-BR" sz="1200" b="0" strike="noStrike" spc="-1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pic>
          <p:nvPicPr>
            <p:cNvPr id="67" name="Gráfico 18"/>
            <p:cNvPicPr/>
            <p:nvPr/>
          </p:nvPicPr>
          <p:blipFill>
            <a:blip r:embed="rId1"/>
            <a:stretch>
              <a:fillRect/>
            </a:stretch>
          </p:blipFill>
          <p:spPr>
            <a:xfrm>
              <a:off x="451440" y="2882520"/>
              <a:ext cx="1481400" cy="144828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68" name="Agrupar 27"/>
          <p:cNvGrpSpPr/>
          <p:nvPr/>
        </p:nvGrpSpPr>
        <p:grpSpPr>
          <a:xfrm>
            <a:off x="2372760" y="2708640"/>
            <a:ext cx="2050920" cy="6622560"/>
            <a:chOff x="2372760" y="2708640"/>
            <a:chExt cx="2050920" cy="6622560"/>
          </a:xfrm>
        </p:grpSpPr>
        <p:sp>
          <p:nvSpPr>
            <p:cNvPr id="69" name="Retângulo: Cantos Arredondados 20"/>
            <p:cNvSpPr/>
            <p:nvPr/>
          </p:nvSpPr>
          <p:spPr>
            <a:xfrm>
              <a:off x="2372760" y="2708640"/>
              <a:ext cx="2050920" cy="6622560"/>
            </a:xfrm>
            <a:prstGeom prst="roundRect">
              <a:avLst>
                <a:gd name="adj" fmla="val 16667"/>
              </a:avLst>
            </a:prstGeom>
            <a:solidFill>
              <a:srgbClr val="DEEBF7"/>
            </a:solidFill>
            <a:ln>
              <a:solidFill>
                <a:srgbClr val="3254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endParaRPr lang="pt-BR" sz="1800" b="0" strike="noStrike" spc="-1">
                <a:solidFill>
                  <a:schemeClr val="lt1"/>
                </a:solidFill>
                <a:latin typeface="Calibri" panose="020F0502020204030204"/>
              </a:endParaRPr>
            </a:p>
          </p:txBody>
        </p:sp>
        <p:sp>
          <p:nvSpPr>
            <p:cNvPr id="70" name="Caixa de Texto 10"/>
            <p:cNvSpPr/>
            <p:nvPr/>
          </p:nvSpPr>
          <p:spPr>
            <a:xfrm>
              <a:off x="2405160" y="4295880"/>
              <a:ext cx="1942560" cy="379008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pt-BR" sz="1400" b="1" u="sng" strike="noStrike" spc="-1">
                  <a:solidFill>
                    <a:srgbClr val="000000"/>
                  </a:solidFill>
                  <a:uFillTx/>
                  <a:latin typeface="Calibri" panose="020F0502020204030204"/>
                </a:rPr>
                <a:t>GESTANTES:</a:t>
              </a:r>
              <a:endParaRPr lang="pt-BR" sz="1400" b="0" strike="noStrike" spc="-1">
                <a:solidFill>
                  <a:srgbClr val="000000"/>
                </a:solidFill>
                <a:latin typeface="Arial" panose="020B0604020202020204"/>
              </a:endParaRPr>
            </a:p>
            <a:p>
              <a:pPr>
                <a:lnSpc>
                  <a:spcPct val="100000"/>
                </a:lnSpc>
              </a:pPr>
              <a:endParaRPr lang="pt-BR" sz="1400" b="0" strike="noStrike" spc="-1">
                <a:solidFill>
                  <a:srgbClr val="000000"/>
                </a:solidFill>
                <a:latin typeface="Arial" panose="020B0604020202020204"/>
              </a:endParaRPr>
            </a:p>
            <a:p>
              <a:pPr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200" b="0" strike="noStrike" spc="-1">
                  <a:solidFill>
                    <a:srgbClr val="000000"/>
                  </a:solidFill>
                  <a:latin typeface="Calibri" panose="020F0502020204030204"/>
                  <a:ea typeface="Calibri" panose="020F0502020204030204"/>
                </a:rPr>
                <a:t>- 1 (uma) dose de vacina dTpa a partir da 20ª de gestação e puérperas (45 dias após o nascimento do bebê).​</a:t>
              </a:r>
              <a:endParaRPr lang="pt-BR" sz="1200" b="0" strike="noStrike" spc="-1">
                <a:solidFill>
                  <a:srgbClr val="000000"/>
                </a:solidFill>
                <a:latin typeface="Arial" panose="020B0604020202020204"/>
              </a:endParaRPr>
            </a:p>
            <a:p>
              <a:pPr>
                <a:lnSpc>
                  <a:spcPct val="100000"/>
                </a:lnSpc>
                <a:tabLst>
                  <a:tab pos="0" algn="l"/>
                </a:tabLst>
              </a:pPr>
              <a:endParaRPr lang="pt-BR" sz="1200" b="0" strike="noStrike" spc="-1">
                <a:solidFill>
                  <a:srgbClr val="000000"/>
                </a:solidFill>
                <a:latin typeface="Arial" panose="020B0604020202020204"/>
              </a:endParaRPr>
            </a:p>
            <a:p>
              <a:pPr>
                <a:lnSpc>
                  <a:spcPct val="100000"/>
                </a:lnSpc>
                <a:tabLst>
                  <a:tab pos="0" algn="l"/>
                </a:tabLst>
              </a:pPr>
              <a:r>
                <a:rPr lang="en-US" sz="1200" b="0" strike="noStrike" spc="-1">
                  <a:solidFill>
                    <a:srgbClr val="000000"/>
                  </a:solidFill>
                  <a:latin typeface="Calibri" panose="020F0502020204030204"/>
                  <a:ea typeface="Calibri" panose="020F0502020204030204"/>
                </a:rPr>
                <a:t> - Mesmo com esquema completo ou reforço com dT ou dTpa, a gestante deverá receber sempre 1 (uma) dose de dTpa a cada gestação.</a:t>
              </a:r>
              <a:endParaRPr lang="pt-BR" sz="1200" b="0" strike="noStrike" spc="-1">
                <a:solidFill>
                  <a:srgbClr val="000000"/>
                </a:solidFill>
                <a:latin typeface="Arial" panose="020B0604020202020204"/>
              </a:endParaRPr>
            </a:p>
            <a:p>
              <a:pPr algn="just">
                <a:lnSpc>
                  <a:spcPct val="100000"/>
                </a:lnSpc>
                <a:tabLst>
                  <a:tab pos="0" algn="l"/>
                </a:tabLst>
              </a:pPr>
              <a:endParaRPr lang="pt-BR" sz="1400" b="0" strike="noStrike" spc="-1">
                <a:solidFill>
                  <a:srgbClr val="000000"/>
                </a:solidFill>
                <a:latin typeface="Arial" panose="020B0604020202020204"/>
              </a:endParaRPr>
            </a:p>
          </p:txBody>
        </p:sp>
        <p:pic>
          <p:nvPicPr>
            <p:cNvPr id="71" name="Gráfico 22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561760" y="2765520"/>
              <a:ext cx="1571760" cy="1604880"/>
            </a:xfrm>
            <a:prstGeom prst="rect">
              <a:avLst/>
            </a:prstGeom>
            <a:ln w="0">
              <a:noFill/>
            </a:ln>
          </p:spPr>
        </p:pic>
      </p:grpSp>
      <p:grpSp>
        <p:nvGrpSpPr>
          <p:cNvPr id="72" name="Agrupar 29"/>
          <p:cNvGrpSpPr/>
          <p:nvPr/>
        </p:nvGrpSpPr>
        <p:grpSpPr>
          <a:xfrm>
            <a:off x="4547880" y="2708640"/>
            <a:ext cx="2724120" cy="6622560"/>
            <a:chOff x="4547880" y="2708640"/>
            <a:chExt cx="2724120" cy="6622560"/>
          </a:xfrm>
        </p:grpSpPr>
        <p:sp>
          <p:nvSpPr>
            <p:cNvPr id="73" name="Retângulo: Cantos Arredondados 24"/>
            <p:cNvSpPr/>
            <p:nvPr/>
          </p:nvSpPr>
          <p:spPr>
            <a:xfrm>
              <a:off x="4547880" y="2708640"/>
              <a:ext cx="2724120" cy="6622560"/>
            </a:xfrm>
            <a:prstGeom prst="roundRect">
              <a:avLst>
                <a:gd name="adj" fmla="val 16667"/>
              </a:avLst>
            </a:prstGeom>
            <a:solidFill>
              <a:srgbClr val="DEEBF7"/>
            </a:solidFill>
            <a:ln>
              <a:solidFill>
                <a:srgbClr val="32549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90000" tIns="45000" rIns="90000" bIns="45000" anchor="ctr">
              <a:noAutofit/>
            </a:bodyPr>
            <a:lstStyle/>
            <a:p>
              <a:pPr algn="ctr">
                <a:lnSpc>
                  <a:spcPct val="100000"/>
                </a:lnSpc>
              </a:pPr>
              <a:endParaRPr lang="pt-BR" sz="1800" b="0" strike="noStrike" spc="-1">
                <a:solidFill>
                  <a:schemeClr val="lt1"/>
                </a:solidFill>
                <a:latin typeface="Calibri" panose="020F0502020204030204"/>
              </a:endParaRPr>
            </a:p>
          </p:txBody>
        </p:sp>
        <p:pic>
          <p:nvPicPr>
            <p:cNvPr id="74" name="Gráfico 25"/>
            <p:cNvPicPr/>
            <p:nvPr/>
          </p:nvPicPr>
          <p:blipFill>
            <a:blip r:embed="rId3"/>
            <a:stretch>
              <a:fillRect/>
            </a:stretch>
          </p:blipFill>
          <p:spPr>
            <a:xfrm>
              <a:off x="5306040" y="2815920"/>
              <a:ext cx="1505880" cy="14648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75" name="Caixa de Texto 10"/>
            <p:cNvSpPr/>
            <p:nvPr/>
          </p:nvSpPr>
          <p:spPr>
            <a:xfrm>
              <a:off x="4634640" y="4271040"/>
              <a:ext cx="2527560" cy="4075560"/>
            </a:xfrm>
            <a:prstGeom prst="rect">
              <a:avLst/>
            </a:prstGeom>
            <a:noFill/>
            <a:ln w="0"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  <p:txBody>
            <a:bodyPr lIns="90000" tIns="45000" rIns="90000" bIns="45000" anchor="t">
              <a:noAutofit/>
            </a:bodyPr>
            <a:lstStyle/>
            <a:p>
              <a:pPr>
                <a:lnSpc>
                  <a:spcPct val="100000"/>
                </a:lnSpc>
              </a:pPr>
              <a:r>
                <a:rPr lang="pt-BR" sz="1400" b="1" u="sng" strike="noStrike" spc="-1">
                  <a:solidFill>
                    <a:srgbClr val="000000"/>
                  </a:solidFill>
                  <a:uFillTx/>
                  <a:latin typeface="Calibri" panose="020F0502020204030204"/>
                </a:rPr>
                <a:t>TAMBÉM DEVEM SE VACINAR COM A DTPA:</a:t>
              </a:r>
              <a:endParaRPr lang="pt-BR" sz="1400" b="0" strike="noStrike" spc="-1">
                <a:solidFill>
                  <a:srgbClr val="000000"/>
                </a:solidFill>
                <a:latin typeface="Arial" panose="020B0604020202020204"/>
              </a:endParaRPr>
            </a:p>
            <a:p>
              <a:pPr>
                <a:lnSpc>
                  <a:spcPct val="100000"/>
                </a:lnSpc>
              </a:pPr>
              <a:endParaRPr lang="pt-BR" sz="1400" b="0" strike="noStrike" spc="-1">
                <a:solidFill>
                  <a:srgbClr val="000000"/>
                </a:solidFill>
                <a:latin typeface="Arial" panose="020B0604020202020204"/>
              </a:endParaRPr>
            </a:p>
            <a:p>
              <a:pPr algn="just">
                <a:lnSpc>
                  <a:spcPct val="100000"/>
                </a:lnSpc>
              </a:pPr>
              <a:r>
                <a:rPr lang="pt-BR" sz="1200" b="0" strike="noStrike" spc="-1">
                  <a:solidFill>
                    <a:srgbClr val="000000"/>
                  </a:solidFill>
                  <a:latin typeface="Calibri" panose="020F0502020204030204"/>
                </a:rPr>
                <a:t>- Todos os trabalhadores de saúde que atendem gestantes e crianças e que atuam nos serviços de saúde públicos e privados, ambulatorial e hospitalar, com atendimento em: Ginecologia e Obstetrícia; parto e pós-parto imediato, incluindo as casas de parto; unidade de terapia intensiva (UTI) e unidades de cuidados intensivos (UCI) neonatal convencional, UCI canguru; berçários (baixo, médio e alto risco); e pediatria.</a:t>
              </a:r>
              <a:endParaRPr lang="pt-BR" sz="1200" b="0" strike="noStrike" spc="-1">
                <a:solidFill>
                  <a:srgbClr val="000000"/>
                </a:solidFill>
                <a:latin typeface="Arial" panose="020B0604020202020204"/>
              </a:endParaRPr>
            </a:p>
            <a:p>
              <a:pPr algn="just">
                <a:lnSpc>
                  <a:spcPct val="100000"/>
                </a:lnSpc>
              </a:pPr>
              <a:endParaRPr lang="pt-BR" sz="1200" b="0" strike="noStrike" spc="-1">
                <a:solidFill>
                  <a:srgbClr val="000000"/>
                </a:solidFill>
                <a:latin typeface="Arial" panose="020B0604020202020204"/>
              </a:endParaRPr>
            </a:p>
            <a:p>
              <a:pPr algn="just">
                <a:lnSpc>
                  <a:spcPct val="100000"/>
                </a:lnSpc>
              </a:pPr>
              <a:r>
                <a:rPr lang="pt-BR" sz="1200" b="0" strike="noStrike" spc="-1">
                  <a:solidFill>
                    <a:srgbClr val="000000"/>
                  </a:solidFill>
                  <a:latin typeface="Calibri" panose="020F0502020204030204"/>
                </a:rPr>
                <a:t>- Profissionais que atuam como doula.</a:t>
              </a:r>
              <a:endParaRPr lang="pt-BR" sz="1200" b="0" strike="noStrike" spc="-1">
                <a:solidFill>
                  <a:srgbClr val="000000"/>
                </a:solidFill>
                <a:latin typeface="Arial" panose="020B0604020202020204"/>
              </a:endParaRPr>
            </a:p>
            <a:p>
              <a:pPr algn="just">
                <a:lnSpc>
                  <a:spcPct val="100000"/>
                </a:lnSpc>
              </a:pPr>
              <a:r>
                <a:rPr lang="pt-BR" sz="1200" b="0" strike="noStrike" spc="-1">
                  <a:solidFill>
                    <a:srgbClr val="000000"/>
                  </a:solidFill>
                  <a:latin typeface="Calibri" panose="020F0502020204030204"/>
                </a:rPr>
                <a:t> </a:t>
              </a:r>
              <a:endParaRPr lang="pt-BR" sz="1200" b="0" strike="noStrike" spc="-1">
                <a:solidFill>
                  <a:srgbClr val="000000"/>
                </a:solidFill>
                <a:latin typeface="Arial" panose="020B0604020202020204"/>
              </a:endParaRPr>
            </a:p>
            <a:p>
              <a:pPr algn="just">
                <a:lnSpc>
                  <a:spcPct val="100000"/>
                </a:lnSpc>
              </a:pPr>
              <a:r>
                <a:rPr lang="pt-BR" sz="1200" b="0" strike="noStrike" spc="-1">
                  <a:solidFill>
                    <a:srgbClr val="000000"/>
                  </a:solidFill>
                  <a:latin typeface="Calibri" panose="020F0502020204030204"/>
                </a:rPr>
                <a:t>- Trabalhadores que atuam em berçários e creches, com atendimento de crianças até 4 anos de idade.</a:t>
              </a:r>
              <a:endParaRPr lang="pt-BR" sz="1200" b="0" strike="noStrike" spc="-1">
                <a:solidFill>
                  <a:srgbClr val="000000"/>
                </a:solidFill>
                <a:latin typeface="Arial" panose="020B0604020202020204"/>
              </a:endParaRPr>
            </a:p>
            <a:p>
              <a:pPr>
                <a:lnSpc>
                  <a:spcPct val="100000"/>
                </a:lnSpc>
              </a:pPr>
              <a:endParaRPr lang="pt-BR" sz="1400" b="0" strike="noStrike" spc="-1">
                <a:solidFill>
                  <a:srgbClr val="000000"/>
                </a:solidFill>
                <a:latin typeface="Arial" panose="020B0604020202020204"/>
              </a:endParaRPr>
            </a:p>
            <a:p>
              <a:pPr>
                <a:lnSpc>
                  <a:spcPct val="100000"/>
                </a:lnSpc>
              </a:pPr>
              <a:endParaRPr lang="pt-BR" sz="1400" b="0" strike="noStrike" spc="-1">
                <a:solidFill>
                  <a:srgbClr val="000000"/>
                </a:solidFill>
                <a:latin typeface="Arial" panose="020B0604020202020204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ema do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1522</Words>
  <Application>WPS Presentation</Application>
  <PresentationFormat>Personalizar</PresentationFormat>
  <Paragraphs>53</Paragraphs>
  <Slides>4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6" baseType="lpstr">
      <vt:lpstr>Arial</vt:lpstr>
      <vt:lpstr>SimSun</vt:lpstr>
      <vt:lpstr>Wingdings</vt:lpstr>
      <vt:lpstr>Calibri</vt:lpstr>
      <vt:lpstr>DejaVu Sans</vt:lpstr>
      <vt:lpstr>Arial</vt:lpstr>
      <vt:lpstr>Times New Roman</vt:lpstr>
      <vt:lpstr>Symbol</vt:lpstr>
      <vt:lpstr>Microsoft YaHei</vt:lpstr>
      <vt:lpstr>Arial Unicode MS</vt:lpstr>
      <vt:lpstr>Arial</vt:lpstr>
      <vt:lpstr>Office Theme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Natalia Cristina Dias Flores</dc:creator>
  <cp:lastModifiedBy>ana.santana</cp:lastModifiedBy>
  <cp:revision>100</cp:revision>
  <dcterms:created xsi:type="dcterms:W3CDTF">2024-07-30T11:03:00Z</dcterms:created>
  <dcterms:modified xsi:type="dcterms:W3CDTF">2025-08-06T14:29:29Z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57FB594188D448F882D2B14C70DA9863_13</vt:lpwstr>
  </property>
  <property fmtid="{D5CDD505-2E9C-101B-9397-08002B2CF9AE}" pid="3" name="KSOProductBuildVer">
    <vt:lpwstr>1046-12.2.0.13472</vt:lpwstr>
  </property>
  <property fmtid="{D5CDD505-2E9C-101B-9397-08002B2CF9AE}" pid="4" name="Notes">
    <vt:i4>1</vt:i4>
  </property>
  <property fmtid="{D5CDD505-2E9C-101B-9397-08002B2CF9AE}" pid="5" name="PresentationFormat">
    <vt:lpwstr>Personalizar</vt:lpwstr>
  </property>
  <property fmtid="{D5CDD505-2E9C-101B-9397-08002B2CF9AE}" pid="6" name="Slides">
    <vt:i4>2</vt:i4>
  </property>
</Properties>
</file>