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wmf" ContentType="image/x-wmf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9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ABE010AA-A125-42D4-819B-BF66D08E06E7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06A2FCE-EC5E-4568-91C4-C063E8FEF363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B8198C7-540D-42D3-AD1E-426EBEB728EC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95D2848-4603-4432-81F6-3E14521BBAA5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0F75806-C68B-4D4F-8E7C-E44B3E279CCF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3C711EF-F7D8-481F-BC27-92A3CB300CDD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" descr=""/>
          <p:cNvPicPr/>
          <p:nvPr/>
        </p:nvPicPr>
        <p:blipFill>
          <a:blip r:embed="rId1"/>
          <a:stretch/>
        </p:blipFill>
        <p:spPr>
          <a:xfrm>
            <a:off x="0" y="6730920"/>
            <a:ext cx="12191040" cy="126000"/>
          </a:xfrm>
          <a:prstGeom prst="rect">
            <a:avLst/>
          </a:prstGeom>
          <a:ln w="0">
            <a:noFill/>
          </a:ln>
        </p:spPr>
      </p:pic>
      <p:sp>
        <p:nvSpPr>
          <p:cNvPr id="45" name="CaixaDeTexto 7"/>
          <p:cNvSpPr/>
          <p:nvPr/>
        </p:nvSpPr>
        <p:spPr>
          <a:xfrm>
            <a:off x="6580080" y="2636280"/>
            <a:ext cx="5119560" cy="15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NOTA TÉCNICA  06/2019 CVA/LACEN/DAV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ts val="1599"/>
              </a:lnSpc>
            </a:pPr>
            <a:r>
              <a:rPr b="0" lang="pt-BR" sz="1600" spc="-1" strike="noStrike">
                <a:solidFill>
                  <a:srgbClr val="455861"/>
                </a:solidFill>
                <a:latin typeface="Calibri Light"/>
                <a:ea typeface="DejaVu Sans"/>
              </a:rPr>
              <a:t>PROPOSTA DE REVISÃO - mar/2023 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46" name="Imagem 6" descr=""/>
          <p:cNvPicPr/>
          <p:nvPr/>
        </p:nvPicPr>
        <p:blipFill>
          <a:blip r:embed="rId2"/>
          <a:stretch/>
        </p:blipFill>
        <p:spPr>
          <a:xfrm>
            <a:off x="1348920" y="2431800"/>
            <a:ext cx="4808520" cy="18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/>
          <p:cNvSpPr/>
          <p:nvPr/>
        </p:nvSpPr>
        <p:spPr>
          <a:xfrm>
            <a:off x="0" y="6573960"/>
            <a:ext cx="12191040" cy="12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Freeform 5"/>
          <p:cNvSpPr/>
          <p:nvPr/>
        </p:nvSpPr>
        <p:spPr>
          <a:xfrm>
            <a:off x="-1519200" y="6732720"/>
            <a:ext cx="10186560" cy="13536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Freeform 6"/>
          <p:cNvSpPr/>
          <p:nvPr/>
        </p:nvSpPr>
        <p:spPr>
          <a:xfrm>
            <a:off x="8729640" y="673272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Freeform 6"/>
          <p:cNvSpPr/>
          <p:nvPr/>
        </p:nvSpPr>
        <p:spPr>
          <a:xfrm>
            <a:off x="9034920" y="672696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Imagem 6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720" cy="731880"/>
          </a:xfrm>
          <a:prstGeom prst="rect">
            <a:avLst/>
          </a:prstGeom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540000" y="950400"/>
            <a:ext cx="10979640" cy="42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 u="sng">
                <a:uFillTx/>
                <a:latin typeface="Arial"/>
              </a:rPr>
              <a:t>PRINCIPAIS ALTERAÇÕES - VIGILÂNCIA LABORATORIAL: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latin typeface="Arial"/>
              </a:rPr>
              <a:t>-LAYOUT DO DOCUMENTO: definições de caso, vigilância epidemiológica, vigilância laboratorial, investigação e encerramento, boas práticas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latin typeface="Arial"/>
              </a:rPr>
              <a:t>-INCLUSÃO DOS LABORATÓRIOS DE REDE E ÁREAS DE ABRANGÊNCIA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latin typeface="Arial"/>
              </a:rPr>
              <a:t>-USO DO DIAGRAMA DE CONTROLE PARA DEFINIÇÃO DE COLETAS DE NS1/IGM PARA DENGUE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latin typeface="Arial"/>
              </a:rPr>
              <a:t>-EXIGÊNCIA DO ENVIO DAS FICHAS DE NOTIFICAÇÃO SINAN, JUNTO COM AS AMOSTRAS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latin typeface="Arial"/>
              </a:rPr>
              <a:t>-EXCLUSÃO DA RECOMENDAÇÃO/ORIENTAÇÃO DE USO DO TESTE RÁPIDO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latin typeface="Arial"/>
              </a:rPr>
              <a:t>-EXCLUSÃO DOS CRITÉRIOS DE AVALIAÇÃO LABORATORIAL PARA VACINADOS PARA DENGUE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1"/>
          <p:cNvSpPr/>
          <p:nvPr/>
        </p:nvSpPr>
        <p:spPr>
          <a:xfrm>
            <a:off x="0" y="6573960"/>
            <a:ext cx="12191040" cy="12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Freeform 1"/>
          <p:cNvSpPr/>
          <p:nvPr/>
        </p:nvSpPr>
        <p:spPr>
          <a:xfrm>
            <a:off x="-1519200" y="6732720"/>
            <a:ext cx="10186560" cy="13536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Freeform 2"/>
          <p:cNvSpPr/>
          <p:nvPr/>
        </p:nvSpPr>
        <p:spPr>
          <a:xfrm>
            <a:off x="8729640" y="673272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Freeform 3"/>
          <p:cNvSpPr/>
          <p:nvPr/>
        </p:nvSpPr>
        <p:spPr>
          <a:xfrm>
            <a:off x="9034920" y="672696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Imagem 1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720" cy="731880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203040" y="224640"/>
            <a:ext cx="9156600" cy="64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2"/>
          <p:cNvSpPr/>
          <p:nvPr/>
        </p:nvSpPr>
        <p:spPr>
          <a:xfrm>
            <a:off x="0" y="6573960"/>
            <a:ext cx="12191040" cy="12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Freeform 4"/>
          <p:cNvSpPr/>
          <p:nvPr/>
        </p:nvSpPr>
        <p:spPr>
          <a:xfrm>
            <a:off x="-1519200" y="6732720"/>
            <a:ext cx="10186560" cy="13536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Freeform 7"/>
          <p:cNvSpPr/>
          <p:nvPr/>
        </p:nvSpPr>
        <p:spPr>
          <a:xfrm>
            <a:off x="8729640" y="673272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Freeform 8"/>
          <p:cNvSpPr/>
          <p:nvPr/>
        </p:nvSpPr>
        <p:spPr>
          <a:xfrm>
            <a:off x="9034920" y="672696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3" name="Imagem 2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720" cy="73188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180000" y="115200"/>
            <a:ext cx="9359640" cy="661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4"/>
          <p:cNvSpPr/>
          <p:nvPr/>
        </p:nvSpPr>
        <p:spPr>
          <a:xfrm>
            <a:off x="0" y="6573960"/>
            <a:ext cx="12191040" cy="12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Freeform 9"/>
          <p:cNvSpPr/>
          <p:nvPr/>
        </p:nvSpPr>
        <p:spPr>
          <a:xfrm>
            <a:off x="-1519200" y="6732720"/>
            <a:ext cx="10186560" cy="13536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Freeform 10"/>
          <p:cNvSpPr/>
          <p:nvPr/>
        </p:nvSpPr>
        <p:spPr>
          <a:xfrm>
            <a:off x="8729640" y="673272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Freeform 11"/>
          <p:cNvSpPr/>
          <p:nvPr/>
        </p:nvSpPr>
        <p:spPr>
          <a:xfrm>
            <a:off x="9034920" y="6726960"/>
            <a:ext cx="3156120" cy="13536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9" name="Imagem 3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720" cy="73188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180000" y="81000"/>
            <a:ext cx="9359640" cy="661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Application>LibreOffice/7.2.1.2$Windows_X86_64 LibreOffice_project/87b77fad49947c1441b67c559c339af8f3517e22</Application>
  <AppVersion>15.0000</AppVersion>
  <Words>1143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2019-02-12T10:51:29Z</cp:lastPrinted>
  <dcterms:modified xsi:type="dcterms:W3CDTF">2023-02-28T14:50:00Z</dcterms:modified>
  <cp:revision>129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Widescreen</vt:lpwstr>
  </property>
  <property fmtid="{D5CDD505-2E9C-101B-9397-08002B2CF9AE}" pid="4" name="Slides">
    <vt:i4>22</vt:i4>
  </property>
</Properties>
</file>