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75" r:id="rId8"/>
    <p:sldId id="262" r:id="rId9"/>
    <p:sldId id="263" r:id="rId10"/>
    <p:sldId id="265" r:id="rId11"/>
    <p:sldId id="276" r:id="rId12"/>
    <p:sldId id="277" r:id="rId13"/>
    <p:sldId id="278" r:id="rId14"/>
    <p:sldId id="269" r:id="rId15"/>
    <p:sldId id="270" r:id="rId16"/>
    <p:sldId id="279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400"/>
    <a:srgbClr val="D18805"/>
    <a:srgbClr val="FFA7A7"/>
    <a:srgbClr val="FF9900"/>
    <a:srgbClr val="F2B8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089" autoAdjust="0"/>
    <p:restoredTop sz="94660"/>
  </p:normalViewPr>
  <p:slideViewPr>
    <p:cSldViewPr snapToGrid="0">
      <p:cViewPr>
        <p:scale>
          <a:sx n="50" d="100"/>
          <a:sy n="50" d="100"/>
        </p:scale>
        <p:origin x="-1468" y="-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279D3-07C7-4DC3-AC89-5155FC396D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51A866-746B-48EF-84B9-CF1AE24D0EBD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3500" b="1" dirty="0" smtClean="0">
              <a:solidFill>
                <a:schemeClr val="tx1"/>
              </a:solidFill>
            </a:rPr>
            <a:t>2020 - 2023</a:t>
          </a:r>
          <a:endParaRPr lang="pt-BR" sz="3500" b="1" dirty="0">
            <a:solidFill>
              <a:schemeClr val="tx1"/>
            </a:solidFill>
          </a:endParaRPr>
        </a:p>
      </dgm:t>
    </dgm:pt>
    <dgm:pt modelId="{AB1F69A5-2B84-4BDF-AF33-3EDB3709CE28}" type="parTrans" cxnId="{D770B54C-D0A0-43C9-A93C-751CD664E5A9}">
      <dgm:prSet/>
      <dgm:spPr/>
      <dgm:t>
        <a:bodyPr/>
        <a:lstStyle/>
        <a:p>
          <a:endParaRPr lang="pt-BR"/>
        </a:p>
      </dgm:t>
    </dgm:pt>
    <dgm:pt modelId="{C5C824E2-AC50-4859-A4E2-A2302A09A112}" type="sibTrans" cxnId="{D770B54C-D0A0-43C9-A93C-751CD664E5A9}">
      <dgm:prSet/>
      <dgm:spPr/>
      <dgm:t>
        <a:bodyPr/>
        <a:lstStyle/>
        <a:p>
          <a:endParaRPr lang="pt-BR"/>
        </a:p>
      </dgm:t>
    </dgm:pt>
    <dgm:pt modelId="{9F5FD5FE-ECD8-4256-83E1-7A564402052A}">
      <dgm:prSet phldrT="[Texto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3500" dirty="0" smtClean="0">
              <a:latin typeface="+mn-lt"/>
            </a:rPr>
            <a:t> RE </a:t>
          </a:r>
          <a:r>
            <a:rPr lang="pt-BR" sz="3500" dirty="0" err="1" smtClean="0">
              <a:latin typeface="+mn-lt"/>
            </a:rPr>
            <a:t>Sesa</a:t>
          </a:r>
          <a:r>
            <a:rPr lang="pt-BR" sz="3500" dirty="0" smtClean="0">
              <a:latin typeface="+mn-lt"/>
            </a:rPr>
            <a:t> n</a:t>
          </a:r>
          <a:r>
            <a:rPr lang="pt-BR" sz="3500" dirty="0" smtClean="0">
              <a:latin typeface="+mn-lt"/>
              <a:cs typeface="Calibri"/>
            </a:rPr>
            <a:t>° 1046/2021</a:t>
          </a:r>
          <a:endParaRPr lang="pt-BR" sz="3500" dirty="0">
            <a:latin typeface="+mn-lt"/>
          </a:endParaRPr>
        </a:p>
      </dgm:t>
    </dgm:pt>
    <dgm:pt modelId="{F2850DA3-E9B3-4B41-A0ED-F36262A87BA9}" type="parTrans" cxnId="{516AA7ED-F608-478E-8DB9-D82127FA0E52}">
      <dgm:prSet/>
      <dgm:spPr/>
      <dgm:t>
        <a:bodyPr/>
        <a:lstStyle/>
        <a:p>
          <a:endParaRPr lang="pt-BR"/>
        </a:p>
      </dgm:t>
    </dgm:pt>
    <dgm:pt modelId="{F8943719-F3AD-4B2B-8B6C-B2CED5FCEC50}" type="sibTrans" cxnId="{516AA7ED-F608-478E-8DB9-D82127FA0E52}">
      <dgm:prSet/>
      <dgm:spPr/>
      <dgm:t>
        <a:bodyPr/>
        <a:lstStyle/>
        <a:p>
          <a:endParaRPr lang="pt-BR"/>
        </a:p>
      </dgm:t>
    </dgm:pt>
    <dgm:pt modelId="{60626960-760F-494D-8323-1839886223B8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3500" b="1" dirty="0" smtClean="0">
              <a:solidFill>
                <a:schemeClr val="bg1"/>
              </a:solidFill>
            </a:rPr>
            <a:t>2024 - 2025</a:t>
          </a:r>
          <a:endParaRPr lang="pt-BR" sz="3500" b="1" dirty="0">
            <a:solidFill>
              <a:schemeClr val="bg1"/>
            </a:solidFill>
          </a:endParaRPr>
        </a:p>
      </dgm:t>
    </dgm:pt>
    <dgm:pt modelId="{94C112C4-2E64-4139-8341-DF6DB8462787}" type="parTrans" cxnId="{E114AD99-CBD0-49D5-BC7B-2E82AEC01094}">
      <dgm:prSet/>
      <dgm:spPr/>
      <dgm:t>
        <a:bodyPr/>
        <a:lstStyle/>
        <a:p>
          <a:endParaRPr lang="pt-BR"/>
        </a:p>
      </dgm:t>
    </dgm:pt>
    <dgm:pt modelId="{E110A0C3-07EE-49BE-9284-00688EA58B9C}" type="sibTrans" cxnId="{E114AD99-CBD0-49D5-BC7B-2E82AEC01094}">
      <dgm:prSet/>
      <dgm:spPr/>
      <dgm:t>
        <a:bodyPr/>
        <a:lstStyle/>
        <a:p>
          <a:endParaRPr lang="pt-BR"/>
        </a:p>
      </dgm:t>
    </dgm:pt>
    <dgm:pt modelId="{2D6C604F-B393-49E5-BB4D-FA63C908D466}">
      <dgm:prSet phldrT="[Texto]" custT="1"/>
      <dgm:spPr>
        <a:solidFill>
          <a:srgbClr val="FFA7A7">
            <a:alpha val="89804"/>
          </a:srgbClr>
        </a:solidFill>
      </dgm:spPr>
      <dgm:t>
        <a:bodyPr/>
        <a:lstStyle/>
        <a:p>
          <a:r>
            <a:rPr lang="pt-BR" sz="3500" dirty="0" smtClean="0"/>
            <a:t> Atual proposta.</a:t>
          </a:r>
          <a:endParaRPr lang="pt-BR" sz="3500" dirty="0"/>
        </a:p>
      </dgm:t>
    </dgm:pt>
    <dgm:pt modelId="{50B4DDB2-9A48-4344-A164-9819B2E36BFC}" type="parTrans" cxnId="{3C60FF75-7DAE-4C73-ACB4-CCF5D540923A}">
      <dgm:prSet/>
      <dgm:spPr/>
      <dgm:t>
        <a:bodyPr/>
        <a:lstStyle/>
        <a:p>
          <a:endParaRPr lang="pt-BR"/>
        </a:p>
      </dgm:t>
    </dgm:pt>
    <dgm:pt modelId="{74C6C193-F60D-46BA-9FCE-32EAEF5AE5D3}" type="sibTrans" cxnId="{3C60FF75-7DAE-4C73-ACB4-CCF5D540923A}">
      <dgm:prSet/>
      <dgm:spPr/>
      <dgm:t>
        <a:bodyPr/>
        <a:lstStyle/>
        <a:p>
          <a:endParaRPr lang="pt-BR"/>
        </a:p>
      </dgm:t>
    </dgm:pt>
    <dgm:pt modelId="{84E4DF84-7B02-4A44-BBB2-062F587367BB}" type="pres">
      <dgm:prSet presAssocID="{D52279D3-07C7-4DC3-AC89-5155FC396D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E2FF7C-F6A6-4055-BCA1-DA94E1579539}" type="pres">
      <dgm:prSet presAssocID="{5751A866-746B-48EF-84B9-CF1AE24D0EBD}" presName="linNode" presStyleCnt="0"/>
      <dgm:spPr/>
    </dgm:pt>
    <dgm:pt modelId="{8B541B45-9743-4D44-9B69-29B965A010A2}" type="pres">
      <dgm:prSet presAssocID="{5751A866-746B-48EF-84B9-CF1AE24D0EB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AA524F-0435-4249-B455-10C4F3C39207}" type="pres">
      <dgm:prSet presAssocID="{5751A866-746B-48EF-84B9-CF1AE24D0EB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866FB-F038-4E0E-9E63-AC110D964BA9}" type="pres">
      <dgm:prSet presAssocID="{C5C824E2-AC50-4859-A4E2-A2302A09A112}" presName="sp" presStyleCnt="0"/>
      <dgm:spPr/>
    </dgm:pt>
    <dgm:pt modelId="{E546544F-1B2A-4650-86AF-29511A76F3B9}" type="pres">
      <dgm:prSet presAssocID="{60626960-760F-494D-8323-1839886223B8}" presName="linNode" presStyleCnt="0"/>
      <dgm:spPr/>
    </dgm:pt>
    <dgm:pt modelId="{CCB170D6-71AF-464B-9FFB-685734287557}" type="pres">
      <dgm:prSet presAssocID="{60626960-760F-494D-8323-1839886223B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4A5081-F67E-4888-8952-6D12128C0CE0}" type="pres">
      <dgm:prSet presAssocID="{60626960-760F-494D-8323-1839886223B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70B54C-D0A0-43C9-A93C-751CD664E5A9}" srcId="{D52279D3-07C7-4DC3-AC89-5155FC396D89}" destId="{5751A866-746B-48EF-84B9-CF1AE24D0EBD}" srcOrd="0" destOrd="0" parTransId="{AB1F69A5-2B84-4BDF-AF33-3EDB3709CE28}" sibTransId="{C5C824E2-AC50-4859-A4E2-A2302A09A112}"/>
    <dgm:cxn modelId="{E114AD99-CBD0-49D5-BC7B-2E82AEC01094}" srcId="{D52279D3-07C7-4DC3-AC89-5155FC396D89}" destId="{60626960-760F-494D-8323-1839886223B8}" srcOrd="1" destOrd="0" parTransId="{94C112C4-2E64-4139-8341-DF6DB8462787}" sibTransId="{E110A0C3-07EE-49BE-9284-00688EA58B9C}"/>
    <dgm:cxn modelId="{5BF594C0-AA87-4705-A979-CF3F74C846E0}" type="presOf" srcId="{60626960-760F-494D-8323-1839886223B8}" destId="{CCB170D6-71AF-464B-9FFB-685734287557}" srcOrd="0" destOrd="0" presId="urn:microsoft.com/office/officeart/2005/8/layout/vList5"/>
    <dgm:cxn modelId="{58AE56B2-AF47-4D17-B392-15D776FDF97C}" type="presOf" srcId="{D52279D3-07C7-4DC3-AC89-5155FC396D89}" destId="{84E4DF84-7B02-4A44-BBB2-062F587367BB}" srcOrd="0" destOrd="0" presId="urn:microsoft.com/office/officeart/2005/8/layout/vList5"/>
    <dgm:cxn modelId="{3C60FF75-7DAE-4C73-ACB4-CCF5D540923A}" srcId="{60626960-760F-494D-8323-1839886223B8}" destId="{2D6C604F-B393-49E5-BB4D-FA63C908D466}" srcOrd="0" destOrd="0" parTransId="{50B4DDB2-9A48-4344-A164-9819B2E36BFC}" sibTransId="{74C6C193-F60D-46BA-9FCE-32EAEF5AE5D3}"/>
    <dgm:cxn modelId="{8860ACFC-3719-40AF-B313-120E73D080AA}" type="presOf" srcId="{9F5FD5FE-ECD8-4256-83E1-7A564402052A}" destId="{8AAA524F-0435-4249-B455-10C4F3C39207}" srcOrd="0" destOrd="0" presId="urn:microsoft.com/office/officeart/2005/8/layout/vList5"/>
    <dgm:cxn modelId="{516AA7ED-F608-478E-8DB9-D82127FA0E52}" srcId="{5751A866-746B-48EF-84B9-CF1AE24D0EBD}" destId="{9F5FD5FE-ECD8-4256-83E1-7A564402052A}" srcOrd="0" destOrd="0" parTransId="{F2850DA3-E9B3-4B41-A0ED-F36262A87BA9}" sibTransId="{F8943719-F3AD-4B2B-8B6C-B2CED5FCEC50}"/>
    <dgm:cxn modelId="{101BD4C7-6B6D-4E11-BB20-C4ABDC2F1544}" type="presOf" srcId="{5751A866-746B-48EF-84B9-CF1AE24D0EBD}" destId="{8B541B45-9743-4D44-9B69-29B965A010A2}" srcOrd="0" destOrd="0" presId="urn:microsoft.com/office/officeart/2005/8/layout/vList5"/>
    <dgm:cxn modelId="{470B147F-1C1F-4E0D-8084-E6F204399908}" type="presOf" srcId="{2D6C604F-B393-49E5-BB4D-FA63C908D466}" destId="{D14A5081-F67E-4888-8952-6D12128C0CE0}" srcOrd="0" destOrd="0" presId="urn:microsoft.com/office/officeart/2005/8/layout/vList5"/>
    <dgm:cxn modelId="{BB79D7DF-C944-4EE0-ABF5-CFE1847DDC27}" type="presParOf" srcId="{84E4DF84-7B02-4A44-BBB2-062F587367BB}" destId="{75E2FF7C-F6A6-4055-BCA1-DA94E1579539}" srcOrd="0" destOrd="0" presId="urn:microsoft.com/office/officeart/2005/8/layout/vList5"/>
    <dgm:cxn modelId="{79BB6BAC-6F44-45B0-90EF-BCD5332C5CF4}" type="presParOf" srcId="{75E2FF7C-F6A6-4055-BCA1-DA94E1579539}" destId="{8B541B45-9743-4D44-9B69-29B965A010A2}" srcOrd="0" destOrd="0" presId="urn:microsoft.com/office/officeart/2005/8/layout/vList5"/>
    <dgm:cxn modelId="{61AC3815-C88A-42D6-B6F3-7224FA84C69D}" type="presParOf" srcId="{75E2FF7C-F6A6-4055-BCA1-DA94E1579539}" destId="{8AAA524F-0435-4249-B455-10C4F3C39207}" srcOrd="1" destOrd="0" presId="urn:microsoft.com/office/officeart/2005/8/layout/vList5"/>
    <dgm:cxn modelId="{C9E1C731-CBD2-4530-8F15-480D171806B6}" type="presParOf" srcId="{84E4DF84-7B02-4A44-BBB2-062F587367BB}" destId="{BD2866FB-F038-4E0E-9E63-AC110D964BA9}" srcOrd="1" destOrd="0" presId="urn:microsoft.com/office/officeart/2005/8/layout/vList5"/>
    <dgm:cxn modelId="{C808C117-EB54-4843-86C1-0632F086835D}" type="presParOf" srcId="{84E4DF84-7B02-4A44-BBB2-062F587367BB}" destId="{E546544F-1B2A-4650-86AF-29511A76F3B9}" srcOrd="2" destOrd="0" presId="urn:microsoft.com/office/officeart/2005/8/layout/vList5"/>
    <dgm:cxn modelId="{66B82902-773C-40A5-A194-88D141AF613F}" type="presParOf" srcId="{E546544F-1B2A-4650-86AF-29511A76F3B9}" destId="{CCB170D6-71AF-464B-9FFB-685734287557}" srcOrd="0" destOrd="0" presId="urn:microsoft.com/office/officeart/2005/8/layout/vList5"/>
    <dgm:cxn modelId="{DBBD99E6-EDC6-4816-AE47-7414AE68BD64}" type="presParOf" srcId="{E546544F-1B2A-4650-86AF-29511A76F3B9}" destId="{D14A5081-F67E-4888-8952-6D12128C0CE0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6828A3-3027-45B2-921E-243B4C560DED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9392D6E2-A129-412F-B586-E8CFBDB488AF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 smtClean="0"/>
            <a:t>2020 – 2023:</a:t>
          </a:r>
          <a:endParaRPr lang="pt-BR" b="1" dirty="0"/>
        </a:p>
      </dgm:t>
    </dgm:pt>
    <dgm:pt modelId="{6C3DB2C5-DAE6-4453-98C0-63B3FC512473}" type="parTrans" cxnId="{6CDA9D9A-2C83-44F9-98D2-CB0C9A915BBD}">
      <dgm:prSet/>
      <dgm:spPr/>
      <dgm:t>
        <a:bodyPr/>
        <a:lstStyle/>
        <a:p>
          <a:endParaRPr lang="pt-BR"/>
        </a:p>
      </dgm:t>
    </dgm:pt>
    <dgm:pt modelId="{0A3B092D-5DE2-4301-8DAD-374EF1FA36DB}" type="sibTrans" cxnId="{6CDA9D9A-2C83-44F9-98D2-CB0C9A915BBD}">
      <dgm:prSet/>
      <dgm:spPr/>
      <dgm:t>
        <a:bodyPr/>
        <a:lstStyle/>
        <a:p>
          <a:endParaRPr lang="pt-BR"/>
        </a:p>
      </dgm:t>
    </dgm:pt>
    <dgm:pt modelId="{0B6F8124-A4AC-4C07-B9A9-584E96A03B19}">
      <dgm:prSet phldrT="[Texto]"/>
      <dgm:spPr/>
      <dgm:t>
        <a:bodyPr/>
        <a:lstStyle/>
        <a:p>
          <a:pPr algn="just"/>
          <a:r>
            <a:rPr lang="pt-BR" dirty="0" smtClean="0"/>
            <a:t> </a:t>
          </a:r>
          <a:r>
            <a:rPr lang="pt-BR" b="1" dirty="0" smtClean="0"/>
            <a:t>Diretrizes</a:t>
          </a:r>
          <a:r>
            <a:rPr lang="pt-BR" dirty="0" smtClean="0"/>
            <a:t> Estaduais de Segurança do Paciente;</a:t>
          </a:r>
          <a:endParaRPr lang="pt-BR" dirty="0"/>
        </a:p>
      </dgm:t>
    </dgm:pt>
    <dgm:pt modelId="{6C834764-20CF-46C7-8119-931DFBB87DB0}" type="parTrans" cxnId="{868B0690-BE37-4F75-B337-638F1E5091DB}">
      <dgm:prSet/>
      <dgm:spPr/>
      <dgm:t>
        <a:bodyPr/>
        <a:lstStyle/>
        <a:p>
          <a:endParaRPr lang="pt-BR"/>
        </a:p>
      </dgm:t>
    </dgm:pt>
    <dgm:pt modelId="{756B3723-FE5D-4689-9657-CCBF87F8A49A}" type="sibTrans" cxnId="{868B0690-BE37-4F75-B337-638F1E5091DB}">
      <dgm:prSet/>
      <dgm:spPr/>
      <dgm:t>
        <a:bodyPr/>
        <a:lstStyle/>
        <a:p>
          <a:endParaRPr lang="pt-BR"/>
        </a:p>
      </dgm:t>
    </dgm:pt>
    <dgm:pt modelId="{E88870C0-AD5B-46A6-9280-C47577913C11}">
      <dgm:prSet phldrT="[Texto]"/>
      <dgm:spPr/>
      <dgm:t>
        <a:bodyPr/>
        <a:lstStyle/>
        <a:p>
          <a:pPr algn="just"/>
          <a:r>
            <a:rPr lang="pt-BR" dirty="0" smtClean="0"/>
            <a:t> </a:t>
          </a:r>
          <a:r>
            <a:rPr lang="pt-BR" b="1" dirty="0" smtClean="0"/>
            <a:t>Quadriênio</a:t>
          </a:r>
          <a:r>
            <a:rPr lang="pt-BR" dirty="0" smtClean="0"/>
            <a:t>;</a:t>
          </a:r>
          <a:endParaRPr lang="pt-BR" dirty="0"/>
        </a:p>
      </dgm:t>
    </dgm:pt>
    <dgm:pt modelId="{38D41C60-BC71-4F4D-9A34-AF08CFEEDDEE}" type="parTrans" cxnId="{F4B6A315-90F7-4839-A40B-E7A58C9CB16C}">
      <dgm:prSet/>
      <dgm:spPr/>
      <dgm:t>
        <a:bodyPr/>
        <a:lstStyle/>
        <a:p>
          <a:endParaRPr lang="pt-BR"/>
        </a:p>
      </dgm:t>
    </dgm:pt>
    <dgm:pt modelId="{257A788C-AC3C-4B51-BE2A-D94D87E8C338}" type="sibTrans" cxnId="{F4B6A315-90F7-4839-A40B-E7A58C9CB16C}">
      <dgm:prSet/>
      <dgm:spPr/>
      <dgm:t>
        <a:bodyPr/>
        <a:lstStyle/>
        <a:p>
          <a:endParaRPr lang="pt-BR"/>
        </a:p>
      </dgm:t>
    </dgm:pt>
    <dgm:pt modelId="{F6DD01F6-B021-49B4-B72C-6EABBE81519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 smtClean="0"/>
            <a:t>2024 – 2025:</a:t>
          </a:r>
          <a:endParaRPr lang="pt-BR" b="1" dirty="0"/>
        </a:p>
      </dgm:t>
    </dgm:pt>
    <dgm:pt modelId="{065909BC-EA67-443D-BA7F-AAFA2052B588}" type="parTrans" cxnId="{0E39DF77-EF9F-4FE8-BF31-1809D2F206DD}">
      <dgm:prSet/>
      <dgm:spPr/>
      <dgm:t>
        <a:bodyPr/>
        <a:lstStyle/>
        <a:p>
          <a:endParaRPr lang="pt-BR"/>
        </a:p>
      </dgm:t>
    </dgm:pt>
    <dgm:pt modelId="{9F205E09-F1AC-440A-A101-9253D7D66EBB}" type="sibTrans" cxnId="{0E39DF77-EF9F-4FE8-BF31-1809D2F206DD}">
      <dgm:prSet/>
      <dgm:spPr/>
      <dgm:t>
        <a:bodyPr/>
        <a:lstStyle/>
        <a:p>
          <a:endParaRPr lang="pt-BR"/>
        </a:p>
      </dgm:t>
    </dgm:pt>
    <dgm:pt modelId="{E38CD2BE-BD45-494C-9689-F5C4C3763F1C}">
      <dgm:prSet phldrT="[Texto]"/>
      <dgm:spPr/>
      <dgm:t>
        <a:bodyPr/>
        <a:lstStyle/>
        <a:p>
          <a:pPr algn="just"/>
          <a:r>
            <a:rPr lang="pt-BR" dirty="0" smtClean="0"/>
            <a:t> </a:t>
          </a:r>
          <a:r>
            <a:rPr lang="pt-BR" b="1" dirty="0" smtClean="0"/>
            <a:t>Plano Integrado </a:t>
          </a:r>
          <a:r>
            <a:rPr lang="pt-BR" dirty="0" smtClean="0"/>
            <a:t>para Gestão da Qualidade e Segurança do Paciente em Serviços de Saúde</a:t>
          </a:r>
          <a:endParaRPr lang="pt-BR" dirty="0"/>
        </a:p>
      </dgm:t>
    </dgm:pt>
    <dgm:pt modelId="{09D7643C-006A-4A2F-90A2-F2C2CA52CEF7}" type="parTrans" cxnId="{DB140054-F53C-4A3B-81C5-FAE0AC71C11D}">
      <dgm:prSet/>
      <dgm:spPr/>
      <dgm:t>
        <a:bodyPr/>
        <a:lstStyle/>
        <a:p>
          <a:endParaRPr lang="pt-BR"/>
        </a:p>
      </dgm:t>
    </dgm:pt>
    <dgm:pt modelId="{8A9B56E6-2430-49B1-8CC6-A755EF5D4C71}" type="sibTrans" cxnId="{DB140054-F53C-4A3B-81C5-FAE0AC71C11D}">
      <dgm:prSet/>
      <dgm:spPr/>
      <dgm:t>
        <a:bodyPr/>
        <a:lstStyle/>
        <a:p>
          <a:endParaRPr lang="pt-BR"/>
        </a:p>
      </dgm:t>
    </dgm:pt>
    <dgm:pt modelId="{6B3E36AE-9D80-48C9-9E3C-294E48897306}">
      <dgm:prSet phldrT="[Texto]"/>
      <dgm:spPr/>
      <dgm:t>
        <a:bodyPr/>
        <a:lstStyle/>
        <a:p>
          <a:pPr algn="just"/>
          <a:r>
            <a:rPr lang="pt-BR" b="1" dirty="0" smtClean="0"/>
            <a:t> Biênio</a:t>
          </a:r>
          <a:r>
            <a:rPr lang="pt-BR" dirty="0" smtClean="0"/>
            <a:t>;</a:t>
          </a:r>
          <a:endParaRPr lang="pt-BR" dirty="0"/>
        </a:p>
      </dgm:t>
    </dgm:pt>
    <dgm:pt modelId="{2F74BABD-9C82-4C2E-9672-957EC9AEF7E3}" type="parTrans" cxnId="{3010EB05-11BA-45F4-8556-DCE98B1A72E4}">
      <dgm:prSet/>
      <dgm:spPr/>
      <dgm:t>
        <a:bodyPr/>
        <a:lstStyle/>
        <a:p>
          <a:endParaRPr lang="pt-BR"/>
        </a:p>
      </dgm:t>
    </dgm:pt>
    <dgm:pt modelId="{9DCEA126-E9A6-4A43-9A0B-C1E36F75A829}" type="sibTrans" cxnId="{3010EB05-11BA-45F4-8556-DCE98B1A72E4}">
      <dgm:prSet/>
      <dgm:spPr/>
      <dgm:t>
        <a:bodyPr/>
        <a:lstStyle/>
        <a:p>
          <a:endParaRPr lang="pt-BR"/>
        </a:p>
      </dgm:t>
    </dgm:pt>
    <dgm:pt modelId="{7182B9D3-F007-4DA2-9501-9329A0587D60}">
      <dgm:prSet phldrT="[Texto]"/>
      <dgm:spPr/>
      <dgm:t>
        <a:bodyPr/>
        <a:lstStyle/>
        <a:p>
          <a:pPr algn="just"/>
          <a:r>
            <a:rPr lang="pt-BR" dirty="0" smtClean="0">
              <a:solidFill>
                <a:srgbClr val="FF9900"/>
              </a:solidFill>
            </a:rPr>
            <a:t> </a:t>
          </a:r>
          <a:r>
            <a:rPr lang="pt-BR" b="1" dirty="0" smtClean="0">
              <a:solidFill>
                <a:srgbClr val="D18805"/>
              </a:solidFill>
            </a:rPr>
            <a:t>08 eixos estratégicos, com 18 ações principais.</a:t>
          </a:r>
          <a:endParaRPr lang="pt-BR" b="1" dirty="0">
            <a:solidFill>
              <a:srgbClr val="D18805"/>
            </a:solidFill>
          </a:endParaRPr>
        </a:p>
      </dgm:t>
    </dgm:pt>
    <dgm:pt modelId="{9FBDD8CA-EC4C-48DE-8D79-803AB2E7407F}" type="parTrans" cxnId="{2283A049-79ED-449A-8ED1-8B0D1901097F}">
      <dgm:prSet/>
      <dgm:spPr/>
      <dgm:t>
        <a:bodyPr/>
        <a:lstStyle/>
        <a:p>
          <a:endParaRPr lang="pt-BR"/>
        </a:p>
      </dgm:t>
    </dgm:pt>
    <dgm:pt modelId="{3B76A709-26D2-4734-A80C-0C9628498B82}" type="sibTrans" cxnId="{2283A049-79ED-449A-8ED1-8B0D1901097F}">
      <dgm:prSet/>
      <dgm:spPr/>
      <dgm:t>
        <a:bodyPr/>
        <a:lstStyle/>
        <a:p>
          <a:endParaRPr lang="pt-BR"/>
        </a:p>
      </dgm:t>
    </dgm:pt>
    <dgm:pt modelId="{A938FAEF-7ED2-4C1A-97E0-87D1647E1440}">
      <dgm:prSet phldrT="[Texto]"/>
      <dgm:spPr/>
      <dgm:t>
        <a:bodyPr/>
        <a:lstStyle/>
        <a:p>
          <a:pPr algn="just"/>
          <a:r>
            <a:rPr lang="pt-BR" b="1" dirty="0" smtClean="0">
              <a:solidFill>
                <a:srgbClr val="D18805"/>
              </a:solidFill>
            </a:rPr>
            <a:t> 03 eixos estratégicos, com 10 ações principais.</a:t>
          </a:r>
          <a:endParaRPr lang="pt-BR" b="1" dirty="0">
            <a:solidFill>
              <a:srgbClr val="D18805"/>
            </a:solidFill>
          </a:endParaRPr>
        </a:p>
      </dgm:t>
    </dgm:pt>
    <dgm:pt modelId="{0A963EF5-7440-4DE1-8378-29408AD0DC3D}" type="parTrans" cxnId="{690A42F7-A2AA-45CD-872C-5DEDF6883B03}">
      <dgm:prSet/>
      <dgm:spPr/>
      <dgm:t>
        <a:bodyPr/>
        <a:lstStyle/>
        <a:p>
          <a:endParaRPr lang="pt-BR"/>
        </a:p>
      </dgm:t>
    </dgm:pt>
    <dgm:pt modelId="{8F1207E5-6E79-4170-BB62-35BD42C8865A}" type="sibTrans" cxnId="{690A42F7-A2AA-45CD-872C-5DEDF6883B03}">
      <dgm:prSet/>
      <dgm:spPr/>
      <dgm:t>
        <a:bodyPr/>
        <a:lstStyle/>
        <a:p>
          <a:endParaRPr lang="pt-BR"/>
        </a:p>
      </dgm:t>
    </dgm:pt>
    <dgm:pt modelId="{C5B97229-981E-4420-A2E5-7E15641B47A5}" type="pres">
      <dgm:prSet presAssocID="{3D6828A3-3027-45B2-921E-243B4C560D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E9ECAF-746C-4C36-AE6A-D61106F6A0E7}" type="pres">
      <dgm:prSet presAssocID="{9392D6E2-A129-412F-B586-E8CFBDB488AF}" presName="composite" presStyleCnt="0"/>
      <dgm:spPr/>
    </dgm:pt>
    <dgm:pt modelId="{8862F2F1-683F-4837-9AD4-A5DC316BB84B}" type="pres">
      <dgm:prSet presAssocID="{9392D6E2-A129-412F-B586-E8CFBDB488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0B5408-DD7D-4993-ADA3-9EA3D05802BD}" type="pres">
      <dgm:prSet presAssocID="{9392D6E2-A129-412F-B586-E8CFBDB488A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1A5DD6-BADC-493B-8C81-CB1B38BD76B5}" type="pres">
      <dgm:prSet presAssocID="{0A3B092D-5DE2-4301-8DAD-374EF1FA36DB}" presName="space" presStyleCnt="0"/>
      <dgm:spPr/>
    </dgm:pt>
    <dgm:pt modelId="{6C9B22E5-8131-452E-8C2C-67824D03ED0C}" type="pres">
      <dgm:prSet presAssocID="{F6DD01F6-B021-49B4-B72C-6EABBE81519C}" presName="composite" presStyleCnt="0"/>
      <dgm:spPr/>
    </dgm:pt>
    <dgm:pt modelId="{4A2E6EDA-DD8D-4E01-93C2-745A2CA8B556}" type="pres">
      <dgm:prSet presAssocID="{F6DD01F6-B021-49B4-B72C-6EABBE81519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82D81E-EA64-4C9D-94B2-D85D8C4405BC}" type="pres">
      <dgm:prSet presAssocID="{F6DD01F6-B021-49B4-B72C-6EABBE81519C}" presName="desTx" presStyleLbl="alignAccFollowNode1" presStyleIdx="1" presStyleCnt="2" custLinFactNeighborX="10933" custLinFactNeighborY="19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39DF77-EF9F-4FE8-BF31-1809D2F206DD}" srcId="{3D6828A3-3027-45B2-921E-243B4C560DED}" destId="{F6DD01F6-B021-49B4-B72C-6EABBE81519C}" srcOrd="1" destOrd="0" parTransId="{065909BC-EA67-443D-BA7F-AAFA2052B588}" sibTransId="{9F205E09-F1AC-440A-A101-9253D7D66EBB}"/>
    <dgm:cxn modelId="{4177C975-AD0A-471B-B27D-C4F37F1F7414}" type="presOf" srcId="{E88870C0-AD5B-46A6-9280-C47577913C11}" destId="{900B5408-DD7D-4993-ADA3-9EA3D05802BD}" srcOrd="0" destOrd="1" presId="urn:microsoft.com/office/officeart/2005/8/layout/hList1"/>
    <dgm:cxn modelId="{2283A049-79ED-449A-8ED1-8B0D1901097F}" srcId="{9392D6E2-A129-412F-B586-E8CFBDB488AF}" destId="{7182B9D3-F007-4DA2-9501-9329A0587D60}" srcOrd="2" destOrd="0" parTransId="{9FBDD8CA-EC4C-48DE-8D79-803AB2E7407F}" sibTransId="{3B76A709-26D2-4734-A80C-0C9628498B82}"/>
    <dgm:cxn modelId="{6CDA9D9A-2C83-44F9-98D2-CB0C9A915BBD}" srcId="{3D6828A3-3027-45B2-921E-243B4C560DED}" destId="{9392D6E2-A129-412F-B586-E8CFBDB488AF}" srcOrd="0" destOrd="0" parTransId="{6C3DB2C5-DAE6-4453-98C0-63B3FC512473}" sibTransId="{0A3B092D-5DE2-4301-8DAD-374EF1FA36DB}"/>
    <dgm:cxn modelId="{76E7DFD7-5075-4DA0-B0B2-B2B414A715F9}" type="presOf" srcId="{A938FAEF-7ED2-4C1A-97E0-87D1647E1440}" destId="{5282D81E-EA64-4C9D-94B2-D85D8C4405BC}" srcOrd="0" destOrd="2" presId="urn:microsoft.com/office/officeart/2005/8/layout/hList1"/>
    <dgm:cxn modelId="{EBE5E7C9-37C3-49B9-BF90-7D16B3625B33}" type="presOf" srcId="{9392D6E2-A129-412F-B586-E8CFBDB488AF}" destId="{8862F2F1-683F-4837-9AD4-A5DC316BB84B}" srcOrd="0" destOrd="0" presId="urn:microsoft.com/office/officeart/2005/8/layout/hList1"/>
    <dgm:cxn modelId="{7CFE3EC0-8892-4561-82AA-8B40984BBDB5}" type="presOf" srcId="{7182B9D3-F007-4DA2-9501-9329A0587D60}" destId="{900B5408-DD7D-4993-ADA3-9EA3D05802BD}" srcOrd="0" destOrd="2" presId="urn:microsoft.com/office/officeart/2005/8/layout/hList1"/>
    <dgm:cxn modelId="{49E5E282-D51A-44C5-8F68-A4BB8F23FFA7}" type="presOf" srcId="{E38CD2BE-BD45-494C-9689-F5C4C3763F1C}" destId="{5282D81E-EA64-4C9D-94B2-D85D8C4405BC}" srcOrd="0" destOrd="0" presId="urn:microsoft.com/office/officeart/2005/8/layout/hList1"/>
    <dgm:cxn modelId="{3010EB05-11BA-45F4-8556-DCE98B1A72E4}" srcId="{F6DD01F6-B021-49B4-B72C-6EABBE81519C}" destId="{6B3E36AE-9D80-48C9-9E3C-294E48897306}" srcOrd="1" destOrd="0" parTransId="{2F74BABD-9C82-4C2E-9672-957EC9AEF7E3}" sibTransId="{9DCEA126-E9A6-4A43-9A0B-C1E36F75A829}"/>
    <dgm:cxn modelId="{690A42F7-A2AA-45CD-872C-5DEDF6883B03}" srcId="{F6DD01F6-B021-49B4-B72C-6EABBE81519C}" destId="{A938FAEF-7ED2-4C1A-97E0-87D1647E1440}" srcOrd="2" destOrd="0" parTransId="{0A963EF5-7440-4DE1-8378-29408AD0DC3D}" sibTransId="{8F1207E5-6E79-4170-BB62-35BD42C8865A}"/>
    <dgm:cxn modelId="{DB140054-F53C-4A3B-81C5-FAE0AC71C11D}" srcId="{F6DD01F6-B021-49B4-B72C-6EABBE81519C}" destId="{E38CD2BE-BD45-494C-9689-F5C4C3763F1C}" srcOrd="0" destOrd="0" parTransId="{09D7643C-006A-4A2F-90A2-F2C2CA52CEF7}" sibTransId="{8A9B56E6-2430-49B1-8CC6-A755EF5D4C71}"/>
    <dgm:cxn modelId="{ABD0CC2A-5CAD-4D1A-A9D4-72F21981E223}" type="presOf" srcId="{0B6F8124-A4AC-4C07-B9A9-584E96A03B19}" destId="{900B5408-DD7D-4993-ADA3-9EA3D05802BD}" srcOrd="0" destOrd="0" presId="urn:microsoft.com/office/officeart/2005/8/layout/hList1"/>
    <dgm:cxn modelId="{F95E00DA-C3FC-47F1-B9B5-45AD145ED9E6}" type="presOf" srcId="{6B3E36AE-9D80-48C9-9E3C-294E48897306}" destId="{5282D81E-EA64-4C9D-94B2-D85D8C4405BC}" srcOrd="0" destOrd="1" presId="urn:microsoft.com/office/officeart/2005/8/layout/hList1"/>
    <dgm:cxn modelId="{868B0690-BE37-4F75-B337-638F1E5091DB}" srcId="{9392D6E2-A129-412F-B586-E8CFBDB488AF}" destId="{0B6F8124-A4AC-4C07-B9A9-584E96A03B19}" srcOrd="0" destOrd="0" parTransId="{6C834764-20CF-46C7-8119-931DFBB87DB0}" sibTransId="{756B3723-FE5D-4689-9657-CCBF87F8A49A}"/>
    <dgm:cxn modelId="{91C7DFF4-28F4-4109-990F-31D294772839}" type="presOf" srcId="{F6DD01F6-B021-49B4-B72C-6EABBE81519C}" destId="{4A2E6EDA-DD8D-4E01-93C2-745A2CA8B556}" srcOrd="0" destOrd="0" presId="urn:microsoft.com/office/officeart/2005/8/layout/hList1"/>
    <dgm:cxn modelId="{F4B6A315-90F7-4839-A40B-E7A58C9CB16C}" srcId="{9392D6E2-A129-412F-B586-E8CFBDB488AF}" destId="{E88870C0-AD5B-46A6-9280-C47577913C11}" srcOrd="1" destOrd="0" parTransId="{38D41C60-BC71-4F4D-9A34-AF08CFEEDDEE}" sibTransId="{257A788C-AC3C-4B51-BE2A-D94D87E8C338}"/>
    <dgm:cxn modelId="{D9ED4987-2447-40F9-AAB2-32FD70A38641}" type="presOf" srcId="{3D6828A3-3027-45B2-921E-243B4C560DED}" destId="{C5B97229-981E-4420-A2E5-7E15641B47A5}" srcOrd="0" destOrd="0" presId="urn:microsoft.com/office/officeart/2005/8/layout/hList1"/>
    <dgm:cxn modelId="{A3415587-00C5-4789-9D7C-02550710BA5A}" type="presParOf" srcId="{C5B97229-981E-4420-A2E5-7E15641B47A5}" destId="{2FE9ECAF-746C-4C36-AE6A-D61106F6A0E7}" srcOrd="0" destOrd="0" presId="urn:microsoft.com/office/officeart/2005/8/layout/hList1"/>
    <dgm:cxn modelId="{D81F974A-52F6-4791-9322-8BF77B0AF073}" type="presParOf" srcId="{2FE9ECAF-746C-4C36-AE6A-D61106F6A0E7}" destId="{8862F2F1-683F-4837-9AD4-A5DC316BB84B}" srcOrd="0" destOrd="0" presId="urn:microsoft.com/office/officeart/2005/8/layout/hList1"/>
    <dgm:cxn modelId="{7B622DC5-A5CB-4E3B-962B-BFD69E4B9B3D}" type="presParOf" srcId="{2FE9ECAF-746C-4C36-AE6A-D61106F6A0E7}" destId="{900B5408-DD7D-4993-ADA3-9EA3D05802BD}" srcOrd="1" destOrd="0" presId="urn:microsoft.com/office/officeart/2005/8/layout/hList1"/>
    <dgm:cxn modelId="{FBD96F09-2C21-48CC-9707-A02987E92B68}" type="presParOf" srcId="{C5B97229-981E-4420-A2E5-7E15641B47A5}" destId="{0E1A5DD6-BADC-493B-8C81-CB1B38BD76B5}" srcOrd="1" destOrd="0" presId="urn:microsoft.com/office/officeart/2005/8/layout/hList1"/>
    <dgm:cxn modelId="{A7E97DC1-6C4F-4155-81A0-6A0274E918DD}" type="presParOf" srcId="{C5B97229-981E-4420-A2E5-7E15641B47A5}" destId="{6C9B22E5-8131-452E-8C2C-67824D03ED0C}" srcOrd="2" destOrd="0" presId="urn:microsoft.com/office/officeart/2005/8/layout/hList1"/>
    <dgm:cxn modelId="{40B6B646-D6FD-41C4-96E5-EDB3B65625E8}" type="presParOf" srcId="{6C9B22E5-8131-452E-8C2C-67824D03ED0C}" destId="{4A2E6EDA-DD8D-4E01-93C2-745A2CA8B556}" srcOrd="0" destOrd="0" presId="urn:microsoft.com/office/officeart/2005/8/layout/hList1"/>
    <dgm:cxn modelId="{DCDBF7A2-C911-45AD-87B8-50BD5D542A66}" type="presParOf" srcId="{6C9B22E5-8131-452E-8C2C-67824D03ED0C}" destId="{5282D81E-EA64-4C9D-94B2-D85D8C4405BC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92A76-6B2C-4A98-B123-81360C1FE83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E4270E2-6400-4370-B8C5-895E2EF129F3}">
      <dgm:prSet phldrT="[Texto]"/>
      <dgm:spPr/>
      <dgm:t>
        <a:bodyPr/>
        <a:lstStyle/>
        <a:p>
          <a:r>
            <a:rPr lang="pt-BR" b="1" dirty="0" smtClean="0"/>
            <a:t>APRENDIZAGEM e MELHORIA CONTINUA</a:t>
          </a:r>
          <a:endParaRPr lang="pt-BR" b="1" dirty="0"/>
        </a:p>
      </dgm:t>
    </dgm:pt>
    <dgm:pt modelId="{BB84F265-E904-486F-85F6-CAEF6A4D2CC2}" type="parTrans" cxnId="{2B7616CD-27CE-44BD-96FE-58751EFCDCE4}">
      <dgm:prSet/>
      <dgm:spPr/>
      <dgm:t>
        <a:bodyPr/>
        <a:lstStyle/>
        <a:p>
          <a:endParaRPr lang="pt-BR"/>
        </a:p>
      </dgm:t>
    </dgm:pt>
    <dgm:pt modelId="{CE5219C4-1269-410A-A627-7F5A3904A2E2}" type="sibTrans" cxnId="{2B7616CD-27CE-44BD-96FE-58751EFCDCE4}">
      <dgm:prSet/>
      <dgm:spPr/>
      <dgm:t>
        <a:bodyPr/>
        <a:lstStyle/>
        <a:p>
          <a:endParaRPr lang="pt-BR"/>
        </a:p>
      </dgm:t>
    </dgm:pt>
    <dgm:pt modelId="{2D7E76EC-3106-4AB7-9C8D-FE080379F3EE}">
      <dgm:prSet phldrT="[Texto]"/>
      <dgm:spPr/>
      <dgm:t>
        <a:bodyPr/>
        <a:lstStyle/>
        <a:p>
          <a:r>
            <a:rPr lang="pt-BR" b="1" dirty="0" smtClean="0"/>
            <a:t>AÇÕES DA DIREÇÃO PELA SEG. DO PACIENTE</a:t>
          </a:r>
          <a:endParaRPr lang="pt-BR" b="1" dirty="0"/>
        </a:p>
      </dgm:t>
    </dgm:pt>
    <dgm:pt modelId="{0D2BD84F-C63A-4977-A1F6-43C41507D4FF}" type="parTrans" cxnId="{C2C73083-DD4C-4500-AF27-3AB6AB54BAC0}">
      <dgm:prSet/>
      <dgm:spPr/>
      <dgm:t>
        <a:bodyPr/>
        <a:lstStyle/>
        <a:p>
          <a:endParaRPr lang="pt-BR"/>
        </a:p>
      </dgm:t>
    </dgm:pt>
    <dgm:pt modelId="{798EA367-AE8F-4B53-91E2-812B0B8C969A}" type="sibTrans" cxnId="{C2C73083-DD4C-4500-AF27-3AB6AB54BAC0}">
      <dgm:prSet/>
      <dgm:spPr/>
      <dgm:t>
        <a:bodyPr/>
        <a:lstStyle/>
        <a:p>
          <a:endParaRPr lang="pt-BR"/>
        </a:p>
      </dgm:t>
    </dgm:pt>
    <dgm:pt modelId="{78E4DB0A-F6F3-47C5-AD03-AFE70D9C190D}">
      <dgm:prSet phldrT="[Texto]"/>
      <dgm:spPr/>
      <dgm:t>
        <a:bodyPr/>
        <a:lstStyle/>
        <a:p>
          <a:r>
            <a:rPr lang="pt-BR" b="1" dirty="0" smtClean="0"/>
            <a:t>TRABALHO EM EQUIPE</a:t>
          </a:r>
          <a:endParaRPr lang="pt-BR" b="1" dirty="0"/>
        </a:p>
      </dgm:t>
    </dgm:pt>
    <dgm:pt modelId="{B3ECBD72-EC08-4DD7-B1F6-4676F07FD472}" type="parTrans" cxnId="{AAE1C358-D34C-4C8F-BFD5-3274262EBF79}">
      <dgm:prSet/>
      <dgm:spPr/>
      <dgm:t>
        <a:bodyPr/>
        <a:lstStyle/>
        <a:p>
          <a:endParaRPr lang="pt-BR"/>
        </a:p>
      </dgm:t>
    </dgm:pt>
    <dgm:pt modelId="{6353F65C-2453-4A31-B8A5-F10D61523BA7}" type="sibTrans" cxnId="{AAE1C358-D34C-4C8F-BFD5-3274262EBF79}">
      <dgm:prSet/>
      <dgm:spPr/>
      <dgm:t>
        <a:bodyPr/>
        <a:lstStyle/>
        <a:p>
          <a:endParaRPr lang="pt-BR"/>
        </a:p>
      </dgm:t>
    </dgm:pt>
    <dgm:pt modelId="{84E9B8EA-C7F7-4157-9388-01C7506F4A9E}">
      <dgm:prSet phldrT="[Texto]"/>
      <dgm:spPr/>
      <dgm:t>
        <a:bodyPr/>
        <a:lstStyle/>
        <a:p>
          <a:r>
            <a:rPr lang="pt-BR" b="1" dirty="0" smtClean="0"/>
            <a:t>APOIO DA GERÊNCIA</a:t>
          </a:r>
          <a:endParaRPr lang="pt-BR" b="1" dirty="0"/>
        </a:p>
      </dgm:t>
    </dgm:pt>
    <dgm:pt modelId="{EE7A9E3C-4E63-40AC-B447-42E6E8A5A429}" type="parTrans" cxnId="{79F36C67-7834-4CB5-A994-B521A67D7138}">
      <dgm:prSet/>
      <dgm:spPr/>
      <dgm:t>
        <a:bodyPr/>
        <a:lstStyle/>
        <a:p>
          <a:endParaRPr lang="pt-BR"/>
        </a:p>
      </dgm:t>
    </dgm:pt>
    <dgm:pt modelId="{B6DD2BF8-B300-407A-A5DB-050427B14B15}" type="sibTrans" cxnId="{79F36C67-7834-4CB5-A994-B521A67D7138}">
      <dgm:prSet/>
      <dgm:spPr/>
      <dgm:t>
        <a:bodyPr/>
        <a:lstStyle/>
        <a:p>
          <a:endParaRPr lang="pt-BR"/>
        </a:p>
      </dgm:t>
    </dgm:pt>
    <dgm:pt modelId="{7C82B7B5-8EBC-42ED-A869-4EDC0BC8E229}">
      <dgm:prSet phldrT="[Texto]"/>
      <dgm:spPr/>
      <dgm:t>
        <a:bodyPr/>
        <a:lstStyle/>
        <a:p>
          <a:r>
            <a:rPr lang="pt-BR" b="1" dirty="0" smtClean="0"/>
            <a:t>FEEDBACK SOBRE ERROS</a:t>
          </a:r>
          <a:endParaRPr lang="pt-BR" b="1" dirty="0"/>
        </a:p>
      </dgm:t>
    </dgm:pt>
    <dgm:pt modelId="{A148E5F5-1E18-4F35-97D4-9FD6711C06FB}" type="parTrans" cxnId="{C2532FE2-9AA5-432B-A632-D35851B04615}">
      <dgm:prSet/>
      <dgm:spPr/>
      <dgm:t>
        <a:bodyPr/>
        <a:lstStyle/>
        <a:p>
          <a:endParaRPr lang="pt-BR"/>
        </a:p>
      </dgm:t>
    </dgm:pt>
    <dgm:pt modelId="{9DC79CD1-4798-44FF-A6D5-5F341E618250}" type="sibTrans" cxnId="{C2532FE2-9AA5-432B-A632-D35851B04615}">
      <dgm:prSet/>
      <dgm:spPr/>
      <dgm:t>
        <a:bodyPr/>
        <a:lstStyle/>
        <a:p>
          <a:endParaRPr lang="pt-BR"/>
        </a:p>
      </dgm:t>
    </dgm:pt>
    <dgm:pt modelId="{C296183F-42CC-45E7-975D-939868A83380}">
      <dgm:prSet phldrT="[Texto]"/>
      <dgm:spPr/>
      <dgm:t>
        <a:bodyPr/>
        <a:lstStyle/>
        <a:p>
          <a:r>
            <a:rPr lang="pt-BR" b="1" dirty="0" smtClean="0"/>
            <a:t>NOTIFICAÇÃO EVENTOS</a:t>
          </a:r>
          <a:endParaRPr lang="pt-BR" b="1" dirty="0"/>
        </a:p>
      </dgm:t>
    </dgm:pt>
    <dgm:pt modelId="{F28DFBC5-F794-4337-9857-C1B6C9E13812}" type="parTrans" cxnId="{E5736EDB-E278-4D17-8435-B659DA24B47D}">
      <dgm:prSet/>
      <dgm:spPr/>
      <dgm:t>
        <a:bodyPr/>
        <a:lstStyle/>
        <a:p>
          <a:endParaRPr lang="pt-BR"/>
        </a:p>
      </dgm:t>
    </dgm:pt>
    <dgm:pt modelId="{97035228-5543-4948-9C3D-C46D395D0CF3}" type="sibTrans" cxnId="{E5736EDB-E278-4D17-8435-B659DA24B47D}">
      <dgm:prSet/>
      <dgm:spPr/>
      <dgm:t>
        <a:bodyPr/>
        <a:lstStyle/>
        <a:p>
          <a:endParaRPr lang="pt-BR"/>
        </a:p>
      </dgm:t>
    </dgm:pt>
    <dgm:pt modelId="{12BDAA25-D174-4561-B425-8F2147966B8D}">
      <dgm:prSet phldrT="[Texto]"/>
      <dgm:spPr/>
      <dgm:t>
        <a:bodyPr/>
        <a:lstStyle/>
        <a:p>
          <a:r>
            <a:rPr lang="pt-BR" b="1" dirty="0" smtClean="0"/>
            <a:t>ABERTURA PARA COMUNICAÇÃO</a:t>
          </a:r>
          <a:endParaRPr lang="pt-BR" b="1" dirty="0"/>
        </a:p>
      </dgm:t>
    </dgm:pt>
    <dgm:pt modelId="{56D28FAF-266D-46C8-BE76-7FD07AA9D1F4}" type="parTrans" cxnId="{19D8F176-D7F8-47E6-BEAC-A5084750BF8B}">
      <dgm:prSet/>
      <dgm:spPr/>
      <dgm:t>
        <a:bodyPr/>
        <a:lstStyle/>
        <a:p>
          <a:endParaRPr lang="pt-BR"/>
        </a:p>
      </dgm:t>
    </dgm:pt>
    <dgm:pt modelId="{6009FA6F-1AE7-49BB-9693-372D54A204AA}" type="sibTrans" cxnId="{19D8F176-D7F8-47E6-BEAC-A5084750BF8B}">
      <dgm:prSet/>
      <dgm:spPr/>
      <dgm:t>
        <a:bodyPr/>
        <a:lstStyle/>
        <a:p>
          <a:endParaRPr lang="pt-BR"/>
        </a:p>
      </dgm:t>
    </dgm:pt>
    <dgm:pt modelId="{979AD542-EEC4-49B1-BDF7-04C2C46AADB7}">
      <dgm:prSet phldrT="[Texto]"/>
      <dgm:spPr/>
      <dgm:t>
        <a:bodyPr/>
        <a:lstStyle/>
        <a:p>
          <a:r>
            <a:rPr lang="pt-BR" b="1" dirty="0" smtClean="0"/>
            <a:t>DIMENSIONAMENTO DE PESSOAL</a:t>
          </a:r>
          <a:endParaRPr lang="pt-BR" b="1" dirty="0"/>
        </a:p>
      </dgm:t>
    </dgm:pt>
    <dgm:pt modelId="{87BCCCA5-35ED-4471-8B94-E6B10246AD7F}" type="parTrans" cxnId="{B66C0C32-DF18-43A0-B2EA-BFFD83278521}">
      <dgm:prSet/>
      <dgm:spPr/>
      <dgm:t>
        <a:bodyPr/>
        <a:lstStyle/>
        <a:p>
          <a:endParaRPr lang="pt-BR"/>
        </a:p>
      </dgm:t>
    </dgm:pt>
    <dgm:pt modelId="{13CF8A29-BDA1-469F-962B-56FC2BA20FE5}" type="sibTrans" cxnId="{B66C0C32-DF18-43A0-B2EA-BFFD83278521}">
      <dgm:prSet/>
      <dgm:spPr/>
      <dgm:t>
        <a:bodyPr/>
        <a:lstStyle/>
        <a:p>
          <a:endParaRPr lang="pt-BR"/>
        </a:p>
      </dgm:t>
    </dgm:pt>
    <dgm:pt modelId="{73C9C4C1-E455-4D7E-AB0D-DB88ECC4F43B}">
      <dgm:prSet phldrT="[Texto]"/>
      <dgm:spPr/>
      <dgm:t>
        <a:bodyPr/>
        <a:lstStyle/>
        <a:p>
          <a:r>
            <a:rPr lang="pt-BR" b="1" dirty="0" smtClean="0"/>
            <a:t>RESPOSTA NÃO PUNITIVA</a:t>
          </a:r>
          <a:endParaRPr lang="pt-BR" b="1" dirty="0"/>
        </a:p>
      </dgm:t>
    </dgm:pt>
    <dgm:pt modelId="{7C97A495-2DF9-410A-B6F8-D6B697847AC6}" type="parTrans" cxnId="{44F7B04B-A7E9-41D9-84A0-94552FA6442A}">
      <dgm:prSet/>
      <dgm:spPr/>
      <dgm:t>
        <a:bodyPr/>
        <a:lstStyle/>
        <a:p>
          <a:endParaRPr lang="pt-BR"/>
        </a:p>
      </dgm:t>
    </dgm:pt>
    <dgm:pt modelId="{4E1FCCE0-6D60-4F07-A083-9E89530FD4E0}" type="sibTrans" cxnId="{44F7B04B-A7E9-41D9-84A0-94552FA6442A}">
      <dgm:prSet/>
      <dgm:spPr/>
      <dgm:t>
        <a:bodyPr/>
        <a:lstStyle/>
        <a:p>
          <a:endParaRPr lang="pt-BR"/>
        </a:p>
      </dgm:t>
    </dgm:pt>
    <dgm:pt modelId="{738E5104-77BB-4217-B504-7E5A01B499B1}" type="pres">
      <dgm:prSet presAssocID="{B5192A76-6B2C-4A98-B123-81360C1FE8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BE3F14-30A6-472D-8B43-F1A040E98C14}" type="pres">
      <dgm:prSet presAssocID="{CE4270E2-6400-4370-B8C5-895E2EF129F3}" presName="parentLin" presStyleCnt="0"/>
      <dgm:spPr/>
    </dgm:pt>
    <dgm:pt modelId="{61C564C9-EF69-4096-8E4E-320797A5D3C8}" type="pres">
      <dgm:prSet presAssocID="{CE4270E2-6400-4370-B8C5-895E2EF129F3}" presName="parentLeftMargin" presStyleLbl="node1" presStyleIdx="0" presStyleCnt="9"/>
      <dgm:spPr/>
      <dgm:t>
        <a:bodyPr/>
        <a:lstStyle/>
        <a:p>
          <a:endParaRPr lang="pt-BR"/>
        </a:p>
      </dgm:t>
    </dgm:pt>
    <dgm:pt modelId="{693F2DFC-1B7B-4A73-8FE2-CBD0772B9935}" type="pres">
      <dgm:prSet presAssocID="{CE4270E2-6400-4370-B8C5-895E2EF129F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782C31-48D0-4461-86EA-329843809875}" type="pres">
      <dgm:prSet presAssocID="{CE4270E2-6400-4370-B8C5-895E2EF129F3}" presName="negativeSpace" presStyleCnt="0"/>
      <dgm:spPr/>
    </dgm:pt>
    <dgm:pt modelId="{6D10CC3C-6502-4A3E-8CEF-52A2D501EB71}" type="pres">
      <dgm:prSet presAssocID="{CE4270E2-6400-4370-B8C5-895E2EF129F3}" presName="childText" presStyleLbl="conFgAcc1" presStyleIdx="0" presStyleCnt="9">
        <dgm:presLayoutVars>
          <dgm:bulletEnabled val="1"/>
        </dgm:presLayoutVars>
      </dgm:prSet>
      <dgm:spPr/>
    </dgm:pt>
    <dgm:pt modelId="{1B553F1F-B172-44C5-9973-6E7A8A73F097}" type="pres">
      <dgm:prSet presAssocID="{CE5219C4-1269-410A-A627-7F5A3904A2E2}" presName="spaceBetweenRectangles" presStyleCnt="0"/>
      <dgm:spPr/>
    </dgm:pt>
    <dgm:pt modelId="{6D2F53E3-FF10-4034-B98B-932F080CC98B}" type="pres">
      <dgm:prSet presAssocID="{2D7E76EC-3106-4AB7-9C8D-FE080379F3EE}" presName="parentLin" presStyleCnt="0"/>
      <dgm:spPr/>
    </dgm:pt>
    <dgm:pt modelId="{CE0DDD22-0257-4CC6-8ED8-1B04F9827845}" type="pres">
      <dgm:prSet presAssocID="{2D7E76EC-3106-4AB7-9C8D-FE080379F3EE}" presName="parentLeftMargin" presStyleLbl="node1" presStyleIdx="0" presStyleCnt="9"/>
      <dgm:spPr/>
      <dgm:t>
        <a:bodyPr/>
        <a:lstStyle/>
        <a:p>
          <a:endParaRPr lang="pt-BR"/>
        </a:p>
      </dgm:t>
    </dgm:pt>
    <dgm:pt modelId="{0027CB16-9832-4955-B3DD-BEF4EC920F9F}" type="pres">
      <dgm:prSet presAssocID="{2D7E76EC-3106-4AB7-9C8D-FE080379F3E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D327FD-186E-4260-A7B0-41391EC43A74}" type="pres">
      <dgm:prSet presAssocID="{2D7E76EC-3106-4AB7-9C8D-FE080379F3EE}" presName="negativeSpace" presStyleCnt="0"/>
      <dgm:spPr/>
    </dgm:pt>
    <dgm:pt modelId="{FFFC5677-B8B4-47B1-84ED-80E9C3F85192}" type="pres">
      <dgm:prSet presAssocID="{2D7E76EC-3106-4AB7-9C8D-FE080379F3EE}" presName="childText" presStyleLbl="conFgAcc1" presStyleIdx="1" presStyleCnt="9">
        <dgm:presLayoutVars>
          <dgm:bulletEnabled val="1"/>
        </dgm:presLayoutVars>
      </dgm:prSet>
      <dgm:spPr/>
    </dgm:pt>
    <dgm:pt modelId="{8BDC7681-C97A-4599-97EF-5C2656CFFADD}" type="pres">
      <dgm:prSet presAssocID="{798EA367-AE8F-4B53-91E2-812B0B8C969A}" presName="spaceBetweenRectangles" presStyleCnt="0"/>
      <dgm:spPr/>
    </dgm:pt>
    <dgm:pt modelId="{0556D76E-448E-4A1D-9BBC-FC0760229C15}" type="pres">
      <dgm:prSet presAssocID="{78E4DB0A-F6F3-47C5-AD03-AFE70D9C190D}" presName="parentLin" presStyleCnt="0"/>
      <dgm:spPr/>
    </dgm:pt>
    <dgm:pt modelId="{1235CF54-3F2B-4C2C-8497-CF2EB609E2C4}" type="pres">
      <dgm:prSet presAssocID="{78E4DB0A-F6F3-47C5-AD03-AFE70D9C190D}" presName="parentLeftMargin" presStyleLbl="node1" presStyleIdx="1" presStyleCnt="9"/>
      <dgm:spPr/>
      <dgm:t>
        <a:bodyPr/>
        <a:lstStyle/>
        <a:p>
          <a:endParaRPr lang="pt-BR"/>
        </a:p>
      </dgm:t>
    </dgm:pt>
    <dgm:pt modelId="{B6D93ED5-6316-4DC3-8B28-5DC1C46730FE}" type="pres">
      <dgm:prSet presAssocID="{78E4DB0A-F6F3-47C5-AD03-AFE70D9C190D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22FA7E-799B-4ECB-89F1-61392A431109}" type="pres">
      <dgm:prSet presAssocID="{78E4DB0A-F6F3-47C5-AD03-AFE70D9C190D}" presName="negativeSpace" presStyleCnt="0"/>
      <dgm:spPr/>
    </dgm:pt>
    <dgm:pt modelId="{FF6977CA-61D3-4509-896C-B75C4262AA24}" type="pres">
      <dgm:prSet presAssocID="{78E4DB0A-F6F3-47C5-AD03-AFE70D9C190D}" presName="childText" presStyleLbl="conFgAcc1" presStyleIdx="2" presStyleCnt="9">
        <dgm:presLayoutVars>
          <dgm:bulletEnabled val="1"/>
        </dgm:presLayoutVars>
      </dgm:prSet>
      <dgm:spPr/>
    </dgm:pt>
    <dgm:pt modelId="{6E88408F-074B-4B18-A478-B4D1D5DE45CF}" type="pres">
      <dgm:prSet presAssocID="{6353F65C-2453-4A31-B8A5-F10D61523BA7}" presName="spaceBetweenRectangles" presStyleCnt="0"/>
      <dgm:spPr/>
    </dgm:pt>
    <dgm:pt modelId="{BF8BB031-CAB4-46E1-9EF6-9D49DE161CA0}" type="pres">
      <dgm:prSet presAssocID="{84E9B8EA-C7F7-4157-9388-01C7506F4A9E}" presName="parentLin" presStyleCnt="0"/>
      <dgm:spPr/>
    </dgm:pt>
    <dgm:pt modelId="{C05322A6-BB51-4CD1-A861-2579E8D415E4}" type="pres">
      <dgm:prSet presAssocID="{84E9B8EA-C7F7-4157-9388-01C7506F4A9E}" presName="parentLeftMargin" presStyleLbl="node1" presStyleIdx="2" presStyleCnt="9"/>
      <dgm:spPr/>
      <dgm:t>
        <a:bodyPr/>
        <a:lstStyle/>
        <a:p>
          <a:endParaRPr lang="pt-BR"/>
        </a:p>
      </dgm:t>
    </dgm:pt>
    <dgm:pt modelId="{0371D293-7C60-43C3-996D-3BC3CE5AAEC4}" type="pres">
      <dgm:prSet presAssocID="{84E9B8EA-C7F7-4157-9388-01C7506F4A9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A12D7D-A7C0-4602-A462-43E4697913F8}" type="pres">
      <dgm:prSet presAssocID="{84E9B8EA-C7F7-4157-9388-01C7506F4A9E}" presName="negativeSpace" presStyleCnt="0"/>
      <dgm:spPr/>
    </dgm:pt>
    <dgm:pt modelId="{04A10FDC-E02D-440A-A03C-8CB915FA958A}" type="pres">
      <dgm:prSet presAssocID="{84E9B8EA-C7F7-4157-9388-01C7506F4A9E}" presName="childText" presStyleLbl="conFgAcc1" presStyleIdx="3" presStyleCnt="9">
        <dgm:presLayoutVars>
          <dgm:bulletEnabled val="1"/>
        </dgm:presLayoutVars>
      </dgm:prSet>
      <dgm:spPr/>
    </dgm:pt>
    <dgm:pt modelId="{B09F755B-AFC3-4191-B714-0F9D33DCD181}" type="pres">
      <dgm:prSet presAssocID="{B6DD2BF8-B300-407A-A5DB-050427B14B15}" presName="spaceBetweenRectangles" presStyleCnt="0"/>
      <dgm:spPr/>
    </dgm:pt>
    <dgm:pt modelId="{65858A5C-4EEE-4CEC-B072-645FD117F5F7}" type="pres">
      <dgm:prSet presAssocID="{7C82B7B5-8EBC-42ED-A869-4EDC0BC8E229}" presName="parentLin" presStyleCnt="0"/>
      <dgm:spPr/>
    </dgm:pt>
    <dgm:pt modelId="{35CEDDD7-C064-4B02-9E68-C5DB3D6DF77E}" type="pres">
      <dgm:prSet presAssocID="{7C82B7B5-8EBC-42ED-A869-4EDC0BC8E229}" presName="parentLeftMargin" presStyleLbl="node1" presStyleIdx="3" presStyleCnt="9"/>
      <dgm:spPr/>
      <dgm:t>
        <a:bodyPr/>
        <a:lstStyle/>
        <a:p>
          <a:endParaRPr lang="pt-BR"/>
        </a:p>
      </dgm:t>
    </dgm:pt>
    <dgm:pt modelId="{8EFCFC67-07E8-4961-B620-3DE071D41021}" type="pres">
      <dgm:prSet presAssocID="{7C82B7B5-8EBC-42ED-A869-4EDC0BC8E22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D99DDA-5C29-457F-BC0F-7F61C63AD6EA}" type="pres">
      <dgm:prSet presAssocID="{7C82B7B5-8EBC-42ED-A869-4EDC0BC8E229}" presName="negativeSpace" presStyleCnt="0"/>
      <dgm:spPr/>
    </dgm:pt>
    <dgm:pt modelId="{BADC5BF6-89FE-4172-817A-1B297C19B33F}" type="pres">
      <dgm:prSet presAssocID="{7C82B7B5-8EBC-42ED-A869-4EDC0BC8E229}" presName="childText" presStyleLbl="conFgAcc1" presStyleIdx="4" presStyleCnt="9">
        <dgm:presLayoutVars>
          <dgm:bulletEnabled val="1"/>
        </dgm:presLayoutVars>
      </dgm:prSet>
      <dgm:spPr/>
    </dgm:pt>
    <dgm:pt modelId="{2AC9BB84-9CD3-4E64-83DC-3C4C8A897709}" type="pres">
      <dgm:prSet presAssocID="{9DC79CD1-4798-44FF-A6D5-5F341E618250}" presName="spaceBetweenRectangles" presStyleCnt="0"/>
      <dgm:spPr/>
    </dgm:pt>
    <dgm:pt modelId="{F723257D-4518-4611-A506-E7B835CC381B}" type="pres">
      <dgm:prSet presAssocID="{C296183F-42CC-45E7-975D-939868A83380}" presName="parentLin" presStyleCnt="0"/>
      <dgm:spPr/>
    </dgm:pt>
    <dgm:pt modelId="{F0067DE8-ECB1-4CA6-9AF3-59C4FD1E7DCE}" type="pres">
      <dgm:prSet presAssocID="{C296183F-42CC-45E7-975D-939868A83380}" presName="parentLeftMargin" presStyleLbl="node1" presStyleIdx="4" presStyleCnt="9"/>
      <dgm:spPr/>
      <dgm:t>
        <a:bodyPr/>
        <a:lstStyle/>
        <a:p>
          <a:endParaRPr lang="pt-BR"/>
        </a:p>
      </dgm:t>
    </dgm:pt>
    <dgm:pt modelId="{17C6B3C3-8B5D-4FB6-9DF3-8295D2C6BD5D}" type="pres">
      <dgm:prSet presAssocID="{C296183F-42CC-45E7-975D-939868A83380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FDF85F-3CDA-4211-BEB6-3A4017818EB9}" type="pres">
      <dgm:prSet presAssocID="{C296183F-42CC-45E7-975D-939868A83380}" presName="negativeSpace" presStyleCnt="0"/>
      <dgm:spPr/>
    </dgm:pt>
    <dgm:pt modelId="{B6924A95-0028-466D-BE60-7A40BD68E1EA}" type="pres">
      <dgm:prSet presAssocID="{C296183F-42CC-45E7-975D-939868A83380}" presName="childText" presStyleLbl="conFgAcc1" presStyleIdx="5" presStyleCnt="9">
        <dgm:presLayoutVars>
          <dgm:bulletEnabled val="1"/>
        </dgm:presLayoutVars>
      </dgm:prSet>
      <dgm:spPr/>
    </dgm:pt>
    <dgm:pt modelId="{CEE237AB-7EE6-44DA-B952-B69FBE6647CE}" type="pres">
      <dgm:prSet presAssocID="{97035228-5543-4948-9C3D-C46D395D0CF3}" presName="spaceBetweenRectangles" presStyleCnt="0"/>
      <dgm:spPr/>
    </dgm:pt>
    <dgm:pt modelId="{5E8E5FE2-F35F-44AD-A0CA-006273AADD67}" type="pres">
      <dgm:prSet presAssocID="{12BDAA25-D174-4561-B425-8F2147966B8D}" presName="parentLin" presStyleCnt="0"/>
      <dgm:spPr/>
    </dgm:pt>
    <dgm:pt modelId="{1E817E76-6F43-403A-BB79-AF498B6C8694}" type="pres">
      <dgm:prSet presAssocID="{12BDAA25-D174-4561-B425-8F2147966B8D}" presName="parentLeftMargin" presStyleLbl="node1" presStyleIdx="5" presStyleCnt="9"/>
      <dgm:spPr/>
      <dgm:t>
        <a:bodyPr/>
        <a:lstStyle/>
        <a:p>
          <a:endParaRPr lang="pt-BR"/>
        </a:p>
      </dgm:t>
    </dgm:pt>
    <dgm:pt modelId="{CF8137C5-FF54-48F8-A61B-4C0675C4454F}" type="pres">
      <dgm:prSet presAssocID="{12BDAA25-D174-4561-B425-8F2147966B8D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3E400C-125A-4D77-B08D-ACB371EDEA64}" type="pres">
      <dgm:prSet presAssocID="{12BDAA25-D174-4561-B425-8F2147966B8D}" presName="negativeSpace" presStyleCnt="0"/>
      <dgm:spPr/>
    </dgm:pt>
    <dgm:pt modelId="{E94FEDA0-45D5-42EC-9A2A-49D38FA04CB9}" type="pres">
      <dgm:prSet presAssocID="{12BDAA25-D174-4561-B425-8F2147966B8D}" presName="childText" presStyleLbl="conFgAcc1" presStyleIdx="6" presStyleCnt="9">
        <dgm:presLayoutVars>
          <dgm:bulletEnabled val="1"/>
        </dgm:presLayoutVars>
      </dgm:prSet>
      <dgm:spPr/>
    </dgm:pt>
    <dgm:pt modelId="{C62D6958-44DA-41F0-8141-B53BE6C69DCA}" type="pres">
      <dgm:prSet presAssocID="{6009FA6F-1AE7-49BB-9693-372D54A204AA}" presName="spaceBetweenRectangles" presStyleCnt="0"/>
      <dgm:spPr/>
    </dgm:pt>
    <dgm:pt modelId="{A30AEE0D-C680-495D-910F-DD44CED51DFA}" type="pres">
      <dgm:prSet presAssocID="{979AD542-EEC4-49B1-BDF7-04C2C46AADB7}" presName="parentLin" presStyleCnt="0"/>
      <dgm:spPr/>
    </dgm:pt>
    <dgm:pt modelId="{C56894FC-83BA-4BAC-A058-3CB0FDE9CFAC}" type="pres">
      <dgm:prSet presAssocID="{979AD542-EEC4-49B1-BDF7-04C2C46AADB7}" presName="parentLeftMargin" presStyleLbl="node1" presStyleIdx="6" presStyleCnt="9"/>
      <dgm:spPr/>
      <dgm:t>
        <a:bodyPr/>
        <a:lstStyle/>
        <a:p>
          <a:endParaRPr lang="pt-BR"/>
        </a:p>
      </dgm:t>
    </dgm:pt>
    <dgm:pt modelId="{F128E112-2F48-4BAC-8D2D-3A2AF2D82F96}" type="pres">
      <dgm:prSet presAssocID="{979AD542-EEC4-49B1-BDF7-04C2C46AADB7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288D19-3640-4CF2-9B2F-72F76C51F0C4}" type="pres">
      <dgm:prSet presAssocID="{979AD542-EEC4-49B1-BDF7-04C2C46AADB7}" presName="negativeSpace" presStyleCnt="0"/>
      <dgm:spPr/>
    </dgm:pt>
    <dgm:pt modelId="{1DFC6F3A-5C63-4A12-BB74-68AD6E095FE4}" type="pres">
      <dgm:prSet presAssocID="{979AD542-EEC4-49B1-BDF7-04C2C46AADB7}" presName="childText" presStyleLbl="conFgAcc1" presStyleIdx="7" presStyleCnt="9">
        <dgm:presLayoutVars>
          <dgm:bulletEnabled val="1"/>
        </dgm:presLayoutVars>
      </dgm:prSet>
      <dgm:spPr/>
    </dgm:pt>
    <dgm:pt modelId="{C6D514C9-DED1-4C25-8261-0451904A745B}" type="pres">
      <dgm:prSet presAssocID="{13CF8A29-BDA1-469F-962B-56FC2BA20FE5}" presName="spaceBetweenRectangles" presStyleCnt="0"/>
      <dgm:spPr/>
    </dgm:pt>
    <dgm:pt modelId="{4878F00B-0861-44D1-801D-58E6445F0976}" type="pres">
      <dgm:prSet presAssocID="{73C9C4C1-E455-4D7E-AB0D-DB88ECC4F43B}" presName="parentLin" presStyleCnt="0"/>
      <dgm:spPr/>
    </dgm:pt>
    <dgm:pt modelId="{063C2B6E-338C-4931-9516-1415FD87FD64}" type="pres">
      <dgm:prSet presAssocID="{73C9C4C1-E455-4D7E-AB0D-DB88ECC4F43B}" presName="parentLeftMargin" presStyleLbl="node1" presStyleIdx="7" presStyleCnt="9"/>
      <dgm:spPr/>
      <dgm:t>
        <a:bodyPr/>
        <a:lstStyle/>
        <a:p>
          <a:endParaRPr lang="pt-BR"/>
        </a:p>
      </dgm:t>
    </dgm:pt>
    <dgm:pt modelId="{9438AA1A-D545-46E0-BEE1-7BF64394F1B8}" type="pres">
      <dgm:prSet presAssocID="{73C9C4C1-E455-4D7E-AB0D-DB88ECC4F43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D4C664-6F4A-47AA-A421-750DAF7D55B2}" type="pres">
      <dgm:prSet presAssocID="{73C9C4C1-E455-4D7E-AB0D-DB88ECC4F43B}" presName="negativeSpace" presStyleCnt="0"/>
      <dgm:spPr/>
    </dgm:pt>
    <dgm:pt modelId="{731AF233-90E6-4828-97AA-43263610E981}" type="pres">
      <dgm:prSet presAssocID="{73C9C4C1-E455-4D7E-AB0D-DB88ECC4F43B}" presName="childText" presStyleLbl="conFgAcc1" presStyleIdx="8" presStyleCnt="9" custLinFactNeighborX="-12850" custLinFactNeighborY="5736">
        <dgm:presLayoutVars>
          <dgm:bulletEnabled val="1"/>
        </dgm:presLayoutVars>
      </dgm:prSet>
      <dgm:spPr/>
    </dgm:pt>
  </dgm:ptLst>
  <dgm:cxnLst>
    <dgm:cxn modelId="{AAE1C358-D34C-4C8F-BFD5-3274262EBF79}" srcId="{B5192A76-6B2C-4A98-B123-81360C1FE836}" destId="{78E4DB0A-F6F3-47C5-AD03-AFE70D9C190D}" srcOrd="2" destOrd="0" parTransId="{B3ECBD72-EC08-4DD7-B1F6-4676F07FD472}" sibTransId="{6353F65C-2453-4A31-B8A5-F10D61523BA7}"/>
    <dgm:cxn modelId="{06444365-4AED-4A42-B8AE-767F90385B3E}" type="presOf" srcId="{B5192A76-6B2C-4A98-B123-81360C1FE836}" destId="{738E5104-77BB-4217-B504-7E5A01B499B1}" srcOrd="0" destOrd="0" presId="urn:microsoft.com/office/officeart/2005/8/layout/list1"/>
    <dgm:cxn modelId="{19D8F176-D7F8-47E6-BEAC-A5084750BF8B}" srcId="{B5192A76-6B2C-4A98-B123-81360C1FE836}" destId="{12BDAA25-D174-4561-B425-8F2147966B8D}" srcOrd="6" destOrd="0" parTransId="{56D28FAF-266D-46C8-BE76-7FD07AA9D1F4}" sibTransId="{6009FA6F-1AE7-49BB-9693-372D54A204AA}"/>
    <dgm:cxn modelId="{C2532FE2-9AA5-432B-A632-D35851B04615}" srcId="{B5192A76-6B2C-4A98-B123-81360C1FE836}" destId="{7C82B7B5-8EBC-42ED-A869-4EDC0BC8E229}" srcOrd="4" destOrd="0" parTransId="{A148E5F5-1E18-4F35-97D4-9FD6711C06FB}" sibTransId="{9DC79CD1-4798-44FF-A6D5-5F341E618250}"/>
    <dgm:cxn modelId="{E7DF0ED0-0DF5-4107-8E61-A21F4A38C108}" type="presOf" srcId="{84E9B8EA-C7F7-4157-9388-01C7506F4A9E}" destId="{C05322A6-BB51-4CD1-A861-2579E8D415E4}" srcOrd="0" destOrd="0" presId="urn:microsoft.com/office/officeart/2005/8/layout/list1"/>
    <dgm:cxn modelId="{1E0F5526-E2FF-4461-A988-619A84D805AC}" type="presOf" srcId="{C296183F-42CC-45E7-975D-939868A83380}" destId="{F0067DE8-ECB1-4CA6-9AF3-59C4FD1E7DCE}" srcOrd="0" destOrd="0" presId="urn:microsoft.com/office/officeart/2005/8/layout/list1"/>
    <dgm:cxn modelId="{E5736EDB-E278-4D17-8435-B659DA24B47D}" srcId="{B5192A76-6B2C-4A98-B123-81360C1FE836}" destId="{C296183F-42CC-45E7-975D-939868A83380}" srcOrd="5" destOrd="0" parTransId="{F28DFBC5-F794-4337-9857-C1B6C9E13812}" sibTransId="{97035228-5543-4948-9C3D-C46D395D0CF3}"/>
    <dgm:cxn modelId="{4EC28086-C574-4875-B77D-44D1F7D53743}" type="presOf" srcId="{2D7E76EC-3106-4AB7-9C8D-FE080379F3EE}" destId="{CE0DDD22-0257-4CC6-8ED8-1B04F9827845}" srcOrd="0" destOrd="0" presId="urn:microsoft.com/office/officeart/2005/8/layout/list1"/>
    <dgm:cxn modelId="{C2C73083-DD4C-4500-AF27-3AB6AB54BAC0}" srcId="{B5192A76-6B2C-4A98-B123-81360C1FE836}" destId="{2D7E76EC-3106-4AB7-9C8D-FE080379F3EE}" srcOrd="1" destOrd="0" parTransId="{0D2BD84F-C63A-4977-A1F6-43C41507D4FF}" sibTransId="{798EA367-AE8F-4B53-91E2-812B0B8C969A}"/>
    <dgm:cxn modelId="{A42CDB7C-01DE-49BB-9495-2444FEB0BBA7}" type="presOf" srcId="{7C82B7B5-8EBC-42ED-A869-4EDC0BC8E229}" destId="{8EFCFC67-07E8-4961-B620-3DE071D41021}" srcOrd="1" destOrd="0" presId="urn:microsoft.com/office/officeart/2005/8/layout/list1"/>
    <dgm:cxn modelId="{79F36C67-7834-4CB5-A994-B521A67D7138}" srcId="{B5192A76-6B2C-4A98-B123-81360C1FE836}" destId="{84E9B8EA-C7F7-4157-9388-01C7506F4A9E}" srcOrd="3" destOrd="0" parTransId="{EE7A9E3C-4E63-40AC-B447-42E6E8A5A429}" sibTransId="{B6DD2BF8-B300-407A-A5DB-050427B14B15}"/>
    <dgm:cxn modelId="{C957B4F4-7584-411C-B085-E67B848293F6}" type="presOf" srcId="{12BDAA25-D174-4561-B425-8F2147966B8D}" destId="{1E817E76-6F43-403A-BB79-AF498B6C8694}" srcOrd="0" destOrd="0" presId="urn:microsoft.com/office/officeart/2005/8/layout/list1"/>
    <dgm:cxn modelId="{42630437-CC5A-4854-B7E2-CDA16795FD81}" type="presOf" srcId="{979AD542-EEC4-49B1-BDF7-04C2C46AADB7}" destId="{C56894FC-83BA-4BAC-A058-3CB0FDE9CFAC}" srcOrd="0" destOrd="0" presId="urn:microsoft.com/office/officeart/2005/8/layout/list1"/>
    <dgm:cxn modelId="{2B7616CD-27CE-44BD-96FE-58751EFCDCE4}" srcId="{B5192A76-6B2C-4A98-B123-81360C1FE836}" destId="{CE4270E2-6400-4370-B8C5-895E2EF129F3}" srcOrd="0" destOrd="0" parTransId="{BB84F265-E904-486F-85F6-CAEF6A4D2CC2}" sibTransId="{CE5219C4-1269-410A-A627-7F5A3904A2E2}"/>
    <dgm:cxn modelId="{A8ABA421-4364-4770-98C5-E9064CE3BEE6}" type="presOf" srcId="{78E4DB0A-F6F3-47C5-AD03-AFE70D9C190D}" destId="{1235CF54-3F2B-4C2C-8497-CF2EB609E2C4}" srcOrd="0" destOrd="0" presId="urn:microsoft.com/office/officeart/2005/8/layout/list1"/>
    <dgm:cxn modelId="{E5A0F2D8-59DB-42A1-918A-5EC0FE7C98C8}" type="presOf" srcId="{12BDAA25-D174-4561-B425-8F2147966B8D}" destId="{CF8137C5-FF54-48F8-A61B-4C0675C4454F}" srcOrd="1" destOrd="0" presId="urn:microsoft.com/office/officeart/2005/8/layout/list1"/>
    <dgm:cxn modelId="{600FC530-5BCC-4C09-B1FD-EDF537913226}" type="presOf" srcId="{2D7E76EC-3106-4AB7-9C8D-FE080379F3EE}" destId="{0027CB16-9832-4955-B3DD-BEF4EC920F9F}" srcOrd="1" destOrd="0" presId="urn:microsoft.com/office/officeart/2005/8/layout/list1"/>
    <dgm:cxn modelId="{80AA572B-E63A-4C00-8FD6-0DCF565A6BDE}" type="presOf" srcId="{CE4270E2-6400-4370-B8C5-895E2EF129F3}" destId="{693F2DFC-1B7B-4A73-8FE2-CBD0772B9935}" srcOrd="1" destOrd="0" presId="urn:microsoft.com/office/officeart/2005/8/layout/list1"/>
    <dgm:cxn modelId="{70F161E4-1828-459F-A8E3-DBFA6F45B686}" type="presOf" srcId="{CE4270E2-6400-4370-B8C5-895E2EF129F3}" destId="{61C564C9-EF69-4096-8E4E-320797A5D3C8}" srcOrd="0" destOrd="0" presId="urn:microsoft.com/office/officeart/2005/8/layout/list1"/>
    <dgm:cxn modelId="{9B773DD6-F252-4ADA-9F6E-8554F2AF494B}" type="presOf" srcId="{73C9C4C1-E455-4D7E-AB0D-DB88ECC4F43B}" destId="{063C2B6E-338C-4931-9516-1415FD87FD64}" srcOrd="0" destOrd="0" presId="urn:microsoft.com/office/officeart/2005/8/layout/list1"/>
    <dgm:cxn modelId="{050F5622-722F-4D62-BC8D-BA385F96350F}" type="presOf" srcId="{7C82B7B5-8EBC-42ED-A869-4EDC0BC8E229}" destId="{35CEDDD7-C064-4B02-9E68-C5DB3D6DF77E}" srcOrd="0" destOrd="0" presId="urn:microsoft.com/office/officeart/2005/8/layout/list1"/>
    <dgm:cxn modelId="{B66C0C32-DF18-43A0-B2EA-BFFD83278521}" srcId="{B5192A76-6B2C-4A98-B123-81360C1FE836}" destId="{979AD542-EEC4-49B1-BDF7-04C2C46AADB7}" srcOrd="7" destOrd="0" parTransId="{87BCCCA5-35ED-4471-8B94-E6B10246AD7F}" sibTransId="{13CF8A29-BDA1-469F-962B-56FC2BA20FE5}"/>
    <dgm:cxn modelId="{F942173F-699B-493A-9CDA-6628CFCC8A6F}" type="presOf" srcId="{84E9B8EA-C7F7-4157-9388-01C7506F4A9E}" destId="{0371D293-7C60-43C3-996D-3BC3CE5AAEC4}" srcOrd="1" destOrd="0" presId="urn:microsoft.com/office/officeart/2005/8/layout/list1"/>
    <dgm:cxn modelId="{8E2638E2-E441-400B-8F78-CCFB217F217D}" type="presOf" srcId="{73C9C4C1-E455-4D7E-AB0D-DB88ECC4F43B}" destId="{9438AA1A-D545-46E0-BEE1-7BF64394F1B8}" srcOrd="1" destOrd="0" presId="urn:microsoft.com/office/officeart/2005/8/layout/list1"/>
    <dgm:cxn modelId="{A8866E91-1FDE-4152-85BF-534D55AB580E}" type="presOf" srcId="{78E4DB0A-F6F3-47C5-AD03-AFE70D9C190D}" destId="{B6D93ED5-6316-4DC3-8B28-5DC1C46730FE}" srcOrd="1" destOrd="0" presId="urn:microsoft.com/office/officeart/2005/8/layout/list1"/>
    <dgm:cxn modelId="{C582B384-A471-4166-B009-484BB78F407A}" type="presOf" srcId="{979AD542-EEC4-49B1-BDF7-04C2C46AADB7}" destId="{F128E112-2F48-4BAC-8D2D-3A2AF2D82F96}" srcOrd="1" destOrd="0" presId="urn:microsoft.com/office/officeart/2005/8/layout/list1"/>
    <dgm:cxn modelId="{44F7B04B-A7E9-41D9-84A0-94552FA6442A}" srcId="{B5192A76-6B2C-4A98-B123-81360C1FE836}" destId="{73C9C4C1-E455-4D7E-AB0D-DB88ECC4F43B}" srcOrd="8" destOrd="0" parTransId="{7C97A495-2DF9-410A-B6F8-D6B697847AC6}" sibTransId="{4E1FCCE0-6D60-4F07-A083-9E89530FD4E0}"/>
    <dgm:cxn modelId="{C6E5AC61-1CDB-4550-8977-42D0CB4C9F22}" type="presOf" srcId="{C296183F-42CC-45E7-975D-939868A83380}" destId="{17C6B3C3-8B5D-4FB6-9DF3-8295D2C6BD5D}" srcOrd="1" destOrd="0" presId="urn:microsoft.com/office/officeart/2005/8/layout/list1"/>
    <dgm:cxn modelId="{9B193143-6F54-447D-A80F-83316E9C0035}" type="presParOf" srcId="{738E5104-77BB-4217-B504-7E5A01B499B1}" destId="{2FBE3F14-30A6-472D-8B43-F1A040E98C14}" srcOrd="0" destOrd="0" presId="urn:microsoft.com/office/officeart/2005/8/layout/list1"/>
    <dgm:cxn modelId="{0A54035C-9E32-43FB-8A00-F6D650DEEE2E}" type="presParOf" srcId="{2FBE3F14-30A6-472D-8B43-F1A040E98C14}" destId="{61C564C9-EF69-4096-8E4E-320797A5D3C8}" srcOrd="0" destOrd="0" presId="urn:microsoft.com/office/officeart/2005/8/layout/list1"/>
    <dgm:cxn modelId="{BBCAD71A-1356-405A-9D70-5CE12834FEC7}" type="presParOf" srcId="{2FBE3F14-30A6-472D-8B43-F1A040E98C14}" destId="{693F2DFC-1B7B-4A73-8FE2-CBD0772B9935}" srcOrd="1" destOrd="0" presId="urn:microsoft.com/office/officeart/2005/8/layout/list1"/>
    <dgm:cxn modelId="{306446D4-ABC5-4DAC-B913-AB3BDA4136C1}" type="presParOf" srcId="{738E5104-77BB-4217-B504-7E5A01B499B1}" destId="{C9782C31-48D0-4461-86EA-329843809875}" srcOrd="1" destOrd="0" presId="urn:microsoft.com/office/officeart/2005/8/layout/list1"/>
    <dgm:cxn modelId="{429B8B1D-B9A2-476D-8161-0A38831C98AF}" type="presParOf" srcId="{738E5104-77BB-4217-B504-7E5A01B499B1}" destId="{6D10CC3C-6502-4A3E-8CEF-52A2D501EB71}" srcOrd="2" destOrd="0" presId="urn:microsoft.com/office/officeart/2005/8/layout/list1"/>
    <dgm:cxn modelId="{C55728EF-FD3C-4CA7-8E49-2FB4C6324DB2}" type="presParOf" srcId="{738E5104-77BB-4217-B504-7E5A01B499B1}" destId="{1B553F1F-B172-44C5-9973-6E7A8A73F097}" srcOrd="3" destOrd="0" presId="urn:microsoft.com/office/officeart/2005/8/layout/list1"/>
    <dgm:cxn modelId="{A07A6CA0-AB3B-4CF9-9F68-FEFEAAFC0095}" type="presParOf" srcId="{738E5104-77BB-4217-B504-7E5A01B499B1}" destId="{6D2F53E3-FF10-4034-B98B-932F080CC98B}" srcOrd="4" destOrd="0" presId="urn:microsoft.com/office/officeart/2005/8/layout/list1"/>
    <dgm:cxn modelId="{FEDC396A-88E9-4982-92D8-3D28B8C5997F}" type="presParOf" srcId="{6D2F53E3-FF10-4034-B98B-932F080CC98B}" destId="{CE0DDD22-0257-4CC6-8ED8-1B04F9827845}" srcOrd="0" destOrd="0" presId="urn:microsoft.com/office/officeart/2005/8/layout/list1"/>
    <dgm:cxn modelId="{B6ECABAE-4A5F-489D-A2A8-077D5441132B}" type="presParOf" srcId="{6D2F53E3-FF10-4034-B98B-932F080CC98B}" destId="{0027CB16-9832-4955-B3DD-BEF4EC920F9F}" srcOrd="1" destOrd="0" presId="urn:microsoft.com/office/officeart/2005/8/layout/list1"/>
    <dgm:cxn modelId="{C6D630AB-4A3C-454F-913C-9C1A59E5B8C4}" type="presParOf" srcId="{738E5104-77BB-4217-B504-7E5A01B499B1}" destId="{83D327FD-186E-4260-A7B0-41391EC43A74}" srcOrd="5" destOrd="0" presId="urn:microsoft.com/office/officeart/2005/8/layout/list1"/>
    <dgm:cxn modelId="{7D9EAE89-CF51-4D6B-8822-BE92251CC42F}" type="presParOf" srcId="{738E5104-77BB-4217-B504-7E5A01B499B1}" destId="{FFFC5677-B8B4-47B1-84ED-80E9C3F85192}" srcOrd="6" destOrd="0" presId="urn:microsoft.com/office/officeart/2005/8/layout/list1"/>
    <dgm:cxn modelId="{02243D8D-753A-4C27-AF23-798E7B058167}" type="presParOf" srcId="{738E5104-77BB-4217-B504-7E5A01B499B1}" destId="{8BDC7681-C97A-4599-97EF-5C2656CFFADD}" srcOrd="7" destOrd="0" presId="urn:microsoft.com/office/officeart/2005/8/layout/list1"/>
    <dgm:cxn modelId="{5FA4523B-259A-4947-A4D6-B437DEA93921}" type="presParOf" srcId="{738E5104-77BB-4217-B504-7E5A01B499B1}" destId="{0556D76E-448E-4A1D-9BBC-FC0760229C15}" srcOrd="8" destOrd="0" presId="urn:microsoft.com/office/officeart/2005/8/layout/list1"/>
    <dgm:cxn modelId="{A9510EDC-F724-451D-8F3A-CF5DBDACCE6B}" type="presParOf" srcId="{0556D76E-448E-4A1D-9BBC-FC0760229C15}" destId="{1235CF54-3F2B-4C2C-8497-CF2EB609E2C4}" srcOrd="0" destOrd="0" presId="urn:microsoft.com/office/officeart/2005/8/layout/list1"/>
    <dgm:cxn modelId="{88978502-A176-40EF-8467-81EA6CC34A2E}" type="presParOf" srcId="{0556D76E-448E-4A1D-9BBC-FC0760229C15}" destId="{B6D93ED5-6316-4DC3-8B28-5DC1C46730FE}" srcOrd="1" destOrd="0" presId="urn:microsoft.com/office/officeart/2005/8/layout/list1"/>
    <dgm:cxn modelId="{0C4CE5E5-13DC-4231-A9A7-74F9AD4E31F4}" type="presParOf" srcId="{738E5104-77BB-4217-B504-7E5A01B499B1}" destId="{B022FA7E-799B-4ECB-89F1-61392A431109}" srcOrd="9" destOrd="0" presId="urn:microsoft.com/office/officeart/2005/8/layout/list1"/>
    <dgm:cxn modelId="{20D6578B-4F39-4091-B6CA-B83454A3C87F}" type="presParOf" srcId="{738E5104-77BB-4217-B504-7E5A01B499B1}" destId="{FF6977CA-61D3-4509-896C-B75C4262AA24}" srcOrd="10" destOrd="0" presId="urn:microsoft.com/office/officeart/2005/8/layout/list1"/>
    <dgm:cxn modelId="{3C36A286-0B8F-4FA4-A1E1-B2A0F70AD972}" type="presParOf" srcId="{738E5104-77BB-4217-B504-7E5A01B499B1}" destId="{6E88408F-074B-4B18-A478-B4D1D5DE45CF}" srcOrd="11" destOrd="0" presId="urn:microsoft.com/office/officeart/2005/8/layout/list1"/>
    <dgm:cxn modelId="{8F495959-A85D-4501-AFBD-EA0A78568175}" type="presParOf" srcId="{738E5104-77BB-4217-B504-7E5A01B499B1}" destId="{BF8BB031-CAB4-46E1-9EF6-9D49DE161CA0}" srcOrd="12" destOrd="0" presId="urn:microsoft.com/office/officeart/2005/8/layout/list1"/>
    <dgm:cxn modelId="{FF00A274-7FF1-4EC8-B368-92C5BD741B65}" type="presParOf" srcId="{BF8BB031-CAB4-46E1-9EF6-9D49DE161CA0}" destId="{C05322A6-BB51-4CD1-A861-2579E8D415E4}" srcOrd="0" destOrd="0" presId="urn:microsoft.com/office/officeart/2005/8/layout/list1"/>
    <dgm:cxn modelId="{69455870-4C5B-429C-8FD6-CEF26DD6EABA}" type="presParOf" srcId="{BF8BB031-CAB4-46E1-9EF6-9D49DE161CA0}" destId="{0371D293-7C60-43C3-996D-3BC3CE5AAEC4}" srcOrd="1" destOrd="0" presId="urn:microsoft.com/office/officeart/2005/8/layout/list1"/>
    <dgm:cxn modelId="{DBC85736-B117-40F3-82EA-7E5AC227F533}" type="presParOf" srcId="{738E5104-77BB-4217-B504-7E5A01B499B1}" destId="{09A12D7D-A7C0-4602-A462-43E4697913F8}" srcOrd="13" destOrd="0" presId="urn:microsoft.com/office/officeart/2005/8/layout/list1"/>
    <dgm:cxn modelId="{F5E70FCF-2D90-4ACF-AFA8-0B0757FAA3F2}" type="presParOf" srcId="{738E5104-77BB-4217-B504-7E5A01B499B1}" destId="{04A10FDC-E02D-440A-A03C-8CB915FA958A}" srcOrd="14" destOrd="0" presId="urn:microsoft.com/office/officeart/2005/8/layout/list1"/>
    <dgm:cxn modelId="{8DE26B2E-10F1-48C0-8DA8-2C00209C9A8D}" type="presParOf" srcId="{738E5104-77BB-4217-B504-7E5A01B499B1}" destId="{B09F755B-AFC3-4191-B714-0F9D33DCD181}" srcOrd="15" destOrd="0" presId="urn:microsoft.com/office/officeart/2005/8/layout/list1"/>
    <dgm:cxn modelId="{7253A76C-104E-4AA4-A03C-AB5661AA77FC}" type="presParOf" srcId="{738E5104-77BB-4217-B504-7E5A01B499B1}" destId="{65858A5C-4EEE-4CEC-B072-645FD117F5F7}" srcOrd="16" destOrd="0" presId="urn:microsoft.com/office/officeart/2005/8/layout/list1"/>
    <dgm:cxn modelId="{0402FC0B-730F-44F2-B8DC-349876D5355B}" type="presParOf" srcId="{65858A5C-4EEE-4CEC-B072-645FD117F5F7}" destId="{35CEDDD7-C064-4B02-9E68-C5DB3D6DF77E}" srcOrd="0" destOrd="0" presId="urn:microsoft.com/office/officeart/2005/8/layout/list1"/>
    <dgm:cxn modelId="{2EEB41DE-EF4A-43EB-AC44-0EB310532454}" type="presParOf" srcId="{65858A5C-4EEE-4CEC-B072-645FD117F5F7}" destId="{8EFCFC67-07E8-4961-B620-3DE071D41021}" srcOrd="1" destOrd="0" presId="urn:microsoft.com/office/officeart/2005/8/layout/list1"/>
    <dgm:cxn modelId="{9D463F26-13A8-4711-9648-CE041E3E23D2}" type="presParOf" srcId="{738E5104-77BB-4217-B504-7E5A01B499B1}" destId="{05D99DDA-5C29-457F-BC0F-7F61C63AD6EA}" srcOrd="17" destOrd="0" presId="urn:microsoft.com/office/officeart/2005/8/layout/list1"/>
    <dgm:cxn modelId="{218507D1-7E90-4EFB-8FEE-4C4FA92E5FEC}" type="presParOf" srcId="{738E5104-77BB-4217-B504-7E5A01B499B1}" destId="{BADC5BF6-89FE-4172-817A-1B297C19B33F}" srcOrd="18" destOrd="0" presId="urn:microsoft.com/office/officeart/2005/8/layout/list1"/>
    <dgm:cxn modelId="{7F52E170-12C6-40F6-B785-4B1C023DE85B}" type="presParOf" srcId="{738E5104-77BB-4217-B504-7E5A01B499B1}" destId="{2AC9BB84-9CD3-4E64-83DC-3C4C8A897709}" srcOrd="19" destOrd="0" presId="urn:microsoft.com/office/officeart/2005/8/layout/list1"/>
    <dgm:cxn modelId="{E902BEBB-B2BF-4BEA-9FD9-424FE111024E}" type="presParOf" srcId="{738E5104-77BB-4217-B504-7E5A01B499B1}" destId="{F723257D-4518-4611-A506-E7B835CC381B}" srcOrd="20" destOrd="0" presId="urn:microsoft.com/office/officeart/2005/8/layout/list1"/>
    <dgm:cxn modelId="{734E7B09-3695-47F2-8281-BA62E83077A6}" type="presParOf" srcId="{F723257D-4518-4611-A506-E7B835CC381B}" destId="{F0067DE8-ECB1-4CA6-9AF3-59C4FD1E7DCE}" srcOrd="0" destOrd="0" presId="urn:microsoft.com/office/officeart/2005/8/layout/list1"/>
    <dgm:cxn modelId="{D580DF22-E2A8-489B-87C6-0C907564650E}" type="presParOf" srcId="{F723257D-4518-4611-A506-E7B835CC381B}" destId="{17C6B3C3-8B5D-4FB6-9DF3-8295D2C6BD5D}" srcOrd="1" destOrd="0" presId="urn:microsoft.com/office/officeart/2005/8/layout/list1"/>
    <dgm:cxn modelId="{9029F142-9356-46A4-9831-5EC2809E76BB}" type="presParOf" srcId="{738E5104-77BB-4217-B504-7E5A01B499B1}" destId="{5CFDF85F-3CDA-4211-BEB6-3A4017818EB9}" srcOrd="21" destOrd="0" presId="urn:microsoft.com/office/officeart/2005/8/layout/list1"/>
    <dgm:cxn modelId="{0C562E95-60AF-4C92-B524-BB47383D6D53}" type="presParOf" srcId="{738E5104-77BB-4217-B504-7E5A01B499B1}" destId="{B6924A95-0028-466D-BE60-7A40BD68E1EA}" srcOrd="22" destOrd="0" presId="urn:microsoft.com/office/officeart/2005/8/layout/list1"/>
    <dgm:cxn modelId="{B9C03D80-D9ED-4468-91AD-5E63DEE4986C}" type="presParOf" srcId="{738E5104-77BB-4217-B504-7E5A01B499B1}" destId="{CEE237AB-7EE6-44DA-B952-B69FBE6647CE}" srcOrd="23" destOrd="0" presId="urn:microsoft.com/office/officeart/2005/8/layout/list1"/>
    <dgm:cxn modelId="{F85B2658-507A-4028-9E19-592DF5122C0F}" type="presParOf" srcId="{738E5104-77BB-4217-B504-7E5A01B499B1}" destId="{5E8E5FE2-F35F-44AD-A0CA-006273AADD67}" srcOrd="24" destOrd="0" presId="urn:microsoft.com/office/officeart/2005/8/layout/list1"/>
    <dgm:cxn modelId="{06204F4A-53BD-4F73-A72D-CC09D678A15D}" type="presParOf" srcId="{5E8E5FE2-F35F-44AD-A0CA-006273AADD67}" destId="{1E817E76-6F43-403A-BB79-AF498B6C8694}" srcOrd="0" destOrd="0" presId="urn:microsoft.com/office/officeart/2005/8/layout/list1"/>
    <dgm:cxn modelId="{DA564800-F8F5-477B-929E-F174454F5484}" type="presParOf" srcId="{5E8E5FE2-F35F-44AD-A0CA-006273AADD67}" destId="{CF8137C5-FF54-48F8-A61B-4C0675C4454F}" srcOrd="1" destOrd="0" presId="urn:microsoft.com/office/officeart/2005/8/layout/list1"/>
    <dgm:cxn modelId="{2BF017B8-3932-4FA9-B158-49C19EBC99BA}" type="presParOf" srcId="{738E5104-77BB-4217-B504-7E5A01B499B1}" destId="{F03E400C-125A-4D77-B08D-ACB371EDEA64}" srcOrd="25" destOrd="0" presId="urn:microsoft.com/office/officeart/2005/8/layout/list1"/>
    <dgm:cxn modelId="{7527DECD-19E2-4D12-8784-840ECC095727}" type="presParOf" srcId="{738E5104-77BB-4217-B504-7E5A01B499B1}" destId="{E94FEDA0-45D5-42EC-9A2A-49D38FA04CB9}" srcOrd="26" destOrd="0" presId="urn:microsoft.com/office/officeart/2005/8/layout/list1"/>
    <dgm:cxn modelId="{107163CA-1E45-4669-A9E0-A39972CFD933}" type="presParOf" srcId="{738E5104-77BB-4217-B504-7E5A01B499B1}" destId="{C62D6958-44DA-41F0-8141-B53BE6C69DCA}" srcOrd="27" destOrd="0" presId="urn:microsoft.com/office/officeart/2005/8/layout/list1"/>
    <dgm:cxn modelId="{3E1E98C2-BB88-4C58-B49C-7CADB5CA0144}" type="presParOf" srcId="{738E5104-77BB-4217-B504-7E5A01B499B1}" destId="{A30AEE0D-C680-495D-910F-DD44CED51DFA}" srcOrd="28" destOrd="0" presId="urn:microsoft.com/office/officeart/2005/8/layout/list1"/>
    <dgm:cxn modelId="{79C97D5F-5B9E-4CBD-A8E3-E1BAEEBD9E00}" type="presParOf" srcId="{A30AEE0D-C680-495D-910F-DD44CED51DFA}" destId="{C56894FC-83BA-4BAC-A058-3CB0FDE9CFAC}" srcOrd="0" destOrd="0" presId="urn:microsoft.com/office/officeart/2005/8/layout/list1"/>
    <dgm:cxn modelId="{AB55A984-BCBE-4E0A-80B3-D317D58A5761}" type="presParOf" srcId="{A30AEE0D-C680-495D-910F-DD44CED51DFA}" destId="{F128E112-2F48-4BAC-8D2D-3A2AF2D82F96}" srcOrd="1" destOrd="0" presId="urn:microsoft.com/office/officeart/2005/8/layout/list1"/>
    <dgm:cxn modelId="{FDD8B681-2B62-4146-B702-451AE2879F25}" type="presParOf" srcId="{738E5104-77BB-4217-B504-7E5A01B499B1}" destId="{ED288D19-3640-4CF2-9B2F-72F76C51F0C4}" srcOrd="29" destOrd="0" presId="urn:microsoft.com/office/officeart/2005/8/layout/list1"/>
    <dgm:cxn modelId="{102614E4-883C-408E-86D4-41BD817E038D}" type="presParOf" srcId="{738E5104-77BB-4217-B504-7E5A01B499B1}" destId="{1DFC6F3A-5C63-4A12-BB74-68AD6E095FE4}" srcOrd="30" destOrd="0" presId="urn:microsoft.com/office/officeart/2005/8/layout/list1"/>
    <dgm:cxn modelId="{95E3042D-8144-44C1-9C5F-D30547599643}" type="presParOf" srcId="{738E5104-77BB-4217-B504-7E5A01B499B1}" destId="{C6D514C9-DED1-4C25-8261-0451904A745B}" srcOrd="31" destOrd="0" presId="urn:microsoft.com/office/officeart/2005/8/layout/list1"/>
    <dgm:cxn modelId="{1CCE5952-A576-48FB-AEDB-73D6F9C1F12C}" type="presParOf" srcId="{738E5104-77BB-4217-B504-7E5A01B499B1}" destId="{4878F00B-0861-44D1-801D-58E6445F0976}" srcOrd="32" destOrd="0" presId="urn:microsoft.com/office/officeart/2005/8/layout/list1"/>
    <dgm:cxn modelId="{62E84344-D2F0-4F02-BE7B-9BFAD04BCD03}" type="presParOf" srcId="{4878F00B-0861-44D1-801D-58E6445F0976}" destId="{063C2B6E-338C-4931-9516-1415FD87FD64}" srcOrd="0" destOrd="0" presId="urn:microsoft.com/office/officeart/2005/8/layout/list1"/>
    <dgm:cxn modelId="{A15E3090-3AC5-4B33-858A-817B29075C34}" type="presParOf" srcId="{4878F00B-0861-44D1-801D-58E6445F0976}" destId="{9438AA1A-D545-46E0-BEE1-7BF64394F1B8}" srcOrd="1" destOrd="0" presId="urn:microsoft.com/office/officeart/2005/8/layout/list1"/>
    <dgm:cxn modelId="{2CE3248A-4F8C-45EF-BCFD-C3218D2AAE90}" type="presParOf" srcId="{738E5104-77BB-4217-B504-7E5A01B499B1}" destId="{20D4C664-6F4A-47AA-A421-750DAF7D55B2}" srcOrd="33" destOrd="0" presId="urn:microsoft.com/office/officeart/2005/8/layout/list1"/>
    <dgm:cxn modelId="{A8ABD368-C0DF-4BCC-BB00-09A900E78CDA}" type="presParOf" srcId="{738E5104-77BB-4217-B504-7E5A01B499B1}" destId="{731AF233-90E6-4828-97AA-43263610E981}" srcOrd="34" destOrd="0" presId="urn:microsoft.com/office/officeart/2005/8/layout/list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064A4-61A9-441E-8384-3BE3FB3963C0}">
      <dsp:nvSpPr>
        <dsp:cNvPr id="0" name=""/>
        <dsp:cNvSpPr/>
      </dsp:nvSpPr>
      <dsp:spPr>
        <a:xfrm>
          <a:off x="2462026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RE </a:t>
          </a:r>
          <a:r>
            <a:rPr lang="pt-BR" sz="4200" kern="1200" dirty="0" err="1"/>
            <a:t>Sesa</a:t>
          </a:r>
          <a:r>
            <a:rPr lang="pt-BR" sz="4200" kern="1200" dirty="0"/>
            <a:t> n° </a:t>
          </a:r>
        </a:p>
      </dsp:txBody>
      <dsp:txXfrm>
        <a:off x="2498420" y="37572"/>
        <a:ext cx="2412344" cy="1169778"/>
      </dsp:txXfrm>
    </dsp:sp>
    <dsp:sp modelId="{87FCA699-8385-43D7-A521-429EA434E640}">
      <dsp:nvSpPr>
        <dsp:cNvPr id="0" name=""/>
        <dsp:cNvSpPr/>
      </dsp:nvSpPr>
      <dsp:spPr>
        <a:xfrm>
          <a:off x="2710539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7A597-2B42-41CE-8A56-9A71CCD7B10F}">
      <dsp:nvSpPr>
        <dsp:cNvPr id="0" name=""/>
        <dsp:cNvSpPr/>
      </dsp:nvSpPr>
      <dsp:spPr>
        <a:xfrm>
          <a:off x="2959052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kern="1200"/>
        </a:p>
      </dsp:txBody>
      <dsp:txXfrm>
        <a:off x="2995446" y="1590779"/>
        <a:ext cx="1915317" cy="1169778"/>
      </dsp:txXfrm>
    </dsp:sp>
    <dsp:sp modelId="{DBB81024-800D-4EEE-B74E-1CE09D5591BD}">
      <dsp:nvSpPr>
        <dsp:cNvPr id="0" name=""/>
        <dsp:cNvSpPr/>
      </dsp:nvSpPr>
      <dsp:spPr>
        <a:xfrm>
          <a:off x="2710539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589DF-FC55-4D7C-9172-4DA955A10729}">
      <dsp:nvSpPr>
        <dsp:cNvPr id="0" name=""/>
        <dsp:cNvSpPr/>
      </dsp:nvSpPr>
      <dsp:spPr>
        <a:xfrm>
          <a:off x="2959052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kern="1200"/>
        </a:p>
      </dsp:txBody>
      <dsp:txXfrm>
        <a:off x="2995446" y="3143987"/>
        <a:ext cx="1915317" cy="1169778"/>
      </dsp:txXfrm>
    </dsp:sp>
    <dsp:sp modelId="{F29498AE-04DF-4F14-880B-66EB6957F3B8}">
      <dsp:nvSpPr>
        <dsp:cNvPr id="0" name=""/>
        <dsp:cNvSpPr/>
      </dsp:nvSpPr>
      <dsp:spPr>
        <a:xfrm>
          <a:off x="5568441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200" kern="1200"/>
        </a:p>
      </dsp:txBody>
      <dsp:txXfrm>
        <a:off x="5604835" y="37572"/>
        <a:ext cx="2412344" cy="1169778"/>
      </dsp:txXfrm>
    </dsp:sp>
    <dsp:sp modelId="{8045D26B-6B5F-47FB-8389-CE537EEBC11D}">
      <dsp:nvSpPr>
        <dsp:cNvPr id="0" name=""/>
        <dsp:cNvSpPr/>
      </dsp:nvSpPr>
      <dsp:spPr>
        <a:xfrm>
          <a:off x="5816954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35065-1772-43B5-A805-0426076D49AC}">
      <dsp:nvSpPr>
        <dsp:cNvPr id="0" name=""/>
        <dsp:cNvSpPr/>
      </dsp:nvSpPr>
      <dsp:spPr>
        <a:xfrm>
          <a:off x="6065467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kern="1200"/>
        </a:p>
      </dsp:txBody>
      <dsp:txXfrm>
        <a:off x="6101861" y="1590779"/>
        <a:ext cx="1915317" cy="1169778"/>
      </dsp:txXfrm>
    </dsp:sp>
    <dsp:sp modelId="{47D1C38E-7177-433D-A936-E1B95115BF17}">
      <dsp:nvSpPr>
        <dsp:cNvPr id="0" name=""/>
        <dsp:cNvSpPr/>
      </dsp:nvSpPr>
      <dsp:spPr>
        <a:xfrm>
          <a:off x="5816954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4B20-F1A9-4E97-8302-CFCA1F13828C}">
      <dsp:nvSpPr>
        <dsp:cNvPr id="0" name=""/>
        <dsp:cNvSpPr/>
      </dsp:nvSpPr>
      <dsp:spPr>
        <a:xfrm>
          <a:off x="6065467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kern="1200"/>
        </a:p>
      </dsp:txBody>
      <dsp:txXfrm>
        <a:off x="6101861" y="3143987"/>
        <a:ext cx="1915317" cy="116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2D77E-803A-4530-9C8F-FB3F5E98C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EEDBCDB-8C67-410D-AEE6-B452E7D2A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320BED4-1CF5-47C0-8417-E404EEFF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BA9D994-6AA0-40E5-9DAC-B6A2F1EB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47964AA-2AC1-448A-8A6D-D660D7B5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5549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FB9205-D1AA-478B-8752-C843399A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7CE3DC8C-705F-4046-B97A-0B1A6BA55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6109297-4297-4086-BABE-2C7ACA51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095F9B0-1AF4-473E-A35C-B86E0D35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D5DBDA6-D623-40D4-B381-9A53625C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2101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0719745-1460-4F4A-9E43-912755A7A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E1C1948-ABB5-45FF-8A9B-A1128FBBE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4769673-D7AF-4CEE-9BA7-C2339C46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7CCDDF8-18D9-4081-87B3-826BF6C5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6BF8D7C-A133-407E-B8F1-35911B0E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2716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0C8DEE1-AF89-41EE-BFDA-70E12873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DC74DC8-F6AD-47FE-A067-B7F9A971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9E23F1F-7310-4D97-B541-1E167040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0375B4D-FA19-423D-8795-624A2940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4DB5A8F-FD28-465E-9AFD-B86EC206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332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4B4EED-8A84-42D8-86A5-150EA170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8191E90-2362-4CC3-95F1-A0187AFFA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14305BA-A4E1-4802-848C-76AE0F4D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AE35B53-2A4D-4BDC-A81B-F5990EF9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AF51D3B-88F0-4C79-9CBD-F1AAAF77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5807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D19ADD-E234-4B4F-A039-656F3546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A8499A4-6B64-4E25-9ABD-9B844DA26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510629F-E8FF-4D96-A392-1392B534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FFE1DE4-288E-43E8-B11F-C9052B05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1B180CE-70C6-42E5-BF0B-FBE24498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144B981-EA64-4D69-B0AB-C0234AA4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2199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69E554-D2E5-466F-AE2F-2C345736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6044943-F163-41FD-970C-AC4BBE320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A6D7AF5-87F4-463F-963D-93C54E8CC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FDF3664-960A-455C-A1BA-A384524C7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B84B2252-1DD2-4AD9-8B6B-B9014E0A8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35A188FF-55C8-49AF-8F67-0EDC2437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B68B6E2C-3D90-4CAF-BDFF-39FA1FD0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15E40790-F78F-4164-B9CA-6E4F1E4A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3415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9CDC68-F0AA-4438-AE29-F78A4D40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91C5B3C3-418D-4E69-9B8C-16E51180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73F591D3-0B07-414A-927B-F9F594C1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AD09BB7F-30C5-4402-BFB8-D61BDB3A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3155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3057E95-7772-4FB3-9972-D6B38A04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B17B55A3-F58C-4816-8724-206F7CD2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2D57468-FC6D-40B7-8002-26F74C6C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0188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01FC07C-AA28-49C0-AF54-DCC335E5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AEAFC2C-D736-46F4-A98F-BD6835E2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4E3677C6-1A28-4B6F-BF01-9CDA3395A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CEC557B-EB44-413C-ADEA-C4F13F9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48CA343-639F-4919-984E-B41D439B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437FB22A-44B9-4BB9-BBD1-EA45A87C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2063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736B12-DED8-489D-91FD-500C4444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DE4455F1-A001-4699-87AF-1F168AB74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604F39F-4B59-4F76-A4A9-A88A8BC80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7D5FC83-B76A-4DB8-9A54-6C63FE4A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17A3CFA-7DC5-444F-8C8F-643180C0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C0ABA50-F00B-4816-84A4-FA720A3A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5683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616AEA68-A82D-4584-8531-702E540D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BAE8CB7-1597-4354-A651-95FF74E75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F653E8F-3E26-4B4C-9AAB-9F93AAAC5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180A-6671-48B0-9B76-8401ABB52B71}" type="datetimeFigureOut">
              <a:rPr lang="pt-BR" smtClean="0"/>
              <a:pPr/>
              <a:t>05/12/2023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2D39F16-7A82-4CF5-AB40-A29E356D0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31431A4-5116-416B-A84B-AFB25F65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01CD-19B3-4DF0-9C70-7117A41AA3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14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B0081D-B4C5-454B-86A0-1CF78C815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Plano Integrado para a Gestão da </a:t>
            </a:r>
            <a:r>
              <a:rPr lang="pt-BR" b="1" dirty="0">
                <a:solidFill>
                  <a:srgbClr val="F2B800"/>
                </a:solidFill>
              </a:rPr>
              <a:t>Qualidade e Segurança do Paciente </a:t>
            </a:r>
            <a:r>
              <a:rPr lang="pt-BR" dirty="0"/>
              <a:t>em Serviços de Saúde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36BAD02-A70A-40F6-BA31-E6EDEB7D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8228"/>
            <a:ext cx="9144000" cy="618688"/>
          </a:xfrm>
        </p:spPr>
        <p:txBody>
          <a:bodyPr/>
          <a:lstStyle/>
          <a:p>
            <a:r>
              <a:rPr lang="pt-BR" b="1" dirty="0"/>
              <a:t>2024 - 2025</a:t>
            </a:r>
          </a:p>
        </p:txBody>
      </p:sp>
      <p:pic>
        <p:nvPicPr>
          <p:cNvPr id="1026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45" y="289989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220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91B7296-F38A-445C-8075-CC0B22F90DE1}"/>
              </a:ext>
            </a:extLst>
          </p:cNvPr>
          <p:cNvSpPr txBox="1">
            <a:spLocks/>
          </p:cNvSpPr>
          <p:nvPr/>
        </p:nvSpPr>
        <p:spPr>
          <a:xfrm>
            <a:off x="314040" y="1341587"/>
            <a:ext cx="5667660" cy="4157513"/>
          </a:xfrm>
          <a:prstGeom prst="rect">
            <a:avLst/>
          </a:prstGeom>
          <a:solidFill>
            <a:schemeClr val="bg2"/>
          </a:solidFill>
          <a:ln w="28575">
            <a:solidFill>
              <a:srgbClr val="FF9900"/>
            </a:solidFill>
            <a:prstDash val="dash"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r>
              <a:rPr lang="pt-BR" sz="3000" b="1" dirty="0" smtClean="0"/>
              <a:t>OBJETIVO ESPECÍFICO 2: </a:t>
            </a:r>
          </a:p>
          <a:p>
            <a:pPr lvl="0" algn="ctr"/>
            <a:endParaRPr lang="pt-BR" sz="1700" b="1" dirty="0" smtClean="0"/>
          </a:p>
          <a:p>
            <a:pPr lvl="0" algn="ctr"/>
            <a:r>
              <a:rPr lang="pt-BR" sz="3000" dirty="0" smtClean="0"/>
              <a:t>Promover a </a:t>
            </a:r>
            <a:r>
              <a:rPr lang="pt-BR" sz="3000" u="sng" dirty="0" smtClean="0"/>
              <a:t>adesão às práticas</a:t>
            </a:r>
            <a:r>
              <a:rPr lang="pt-BR" sz="3000" dirty="0" smtClean="0"/>
              <a:t> de Segurança do Paciente pelos serviços de saúde</a:t>
            </a:r>
            <a:endParaRPr lang="pt-BR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5701" y="235314"/>
            <a:ext cx="5694696" cy="371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700" y="4076699"/>
            <a:ext cx="5710092" cy="255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88900"/>
            <a:ext cx="4857750" cy="666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ta para a direita 5"/>
          <p:cNvSpPr/>
          <p:nvPr/>
        </p:nvSpPr>
        <p:spPr>
          <a:xfrm>
            <a:off x="4978400" y="2476500"/>
            <a:ext cx="1714500" cy="179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1547813"/>
            <a:ext cx="5180013" cy="365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53" y="55870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25742"/>
            <a:ext cx="5790394" cy="271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a 7"/>
          <p:cNvGraphicFramePr/>
          <p:nvPr/>
        </p:nvGraphicFramePr>
        <p:xfrm>
          <a:off x="6489700" y="393700"/>
          <a:ext cx="543560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400" y="3572900"/>
            <a:ext cx="5673343" cy="27009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eta para a direita listrada 9"/>
          <p:cNvSpPr/>
          <p:nvPr/>
        </p:nvSpPr>
        <p:spPr>
          <a:xfrm rot="19021785">
            <a:off x="5537200" y="4978400"/>
            <a:ext cx="1308100" cy="55880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listrada 10"/>
          <p:cNvSpPr/>
          <p:nvPr/>
        </p:nvSpPr>
        <p:spPr>
          <a:xfrm rot="5400000">
            <a:off x="2466975" y="3590925"/>
            <a:ext cx="1022350" cy="55880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155700"/>
            <a:ext cx="7168416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1564" y="1428750"/>
            <a:ext cx="4708354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53" y="55870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8229600" y="2895600"/>
            <a:ext cx="2501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FF9900"/>
                </a:solidFill>
              </a:rPr>
              <a:t>NSP Municipal</a:t>
            </a:r>
            <a:endParaRPr lang="pt-BR" sz="3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73" y="649446"/>
            <a:ext cx="6727556" cy="557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Saúde descentraliza serviços e amplia acesso de usuários da Assistênci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599" y="1242484"/>
            <a:ext cx="4422775" cy="2948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53" y="55870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64" y="221544"/>
            <a:ext cx="5571836" cy="313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229" y="3568700"/>
            <a:ext cx="5645871" cy="300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PREFEITURA DE RESENDE ADQUIRE 32 CÂMARAS FRIAS PARA CONSERVAÇÃO D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706437"/>
            <a:ext cx="5994400" cy="4438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53" y="55870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91B7296-F38A-445C-8075-CC0B22F90DE1}"/>
              </a:ext>
            </a:extLst>
          </p:cNvPr>
          <p:cNvSpPr txBox="1">
            <a:spLocks/>
          </p:cNvSpPr>
          <p:nvPr/>
        </p:nvSpPr>
        <p:spPr>
          <a:xfrm>
            <a:off x="390240" y="477987"/>
            <a:ext cx="11408060" cy="2100113"/>
          </a:xfrm>
          <a:prstGeom prst="rect">
            <a:avLst/>
          </a:prstGeom>
          <a:solidFill>
            <a:schemeClr val="bg2"/>
          </a:solidFill>
          <a:ln w="28575">
            <a:solidFill>
              <a:srgbClr val="FF9900"/>
            </a:solidFill>
            <a:prstDash val="dash"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/>
            <a:r>
              <a:rPr lang="pt-BR" sz="3000" b="1" dirty="0" smtClean="0"/>
              <a:t>OBJETIVO ESPECÍFICO 3: </a:t>
            </a:r>
          </a:p>
          <a:p>
            <a:pPr lvl="0" algn="ctr"/>
            <a:endParaRPr lang="pt-BR" sz="1700" b="1" dirty="0" smtClean="0"/>
          </a:p>
          <a:p>
            <a:pPr lvl="0" algn="ctr"/>
            <a:r>
              <a:rPr lang="pt-BR" sz="3000" dirty="0" smtClean="0"/>
              <a:t>Fomentar a abordagem do tema ‘Segurança do Paciente’ em </a:t>
            </a:r>
            <a:r>
              <a:rPr lang="pt-BR" sz="3000" u="sng" dirty="0" smtClean="0"/>
              <a:t>pesquisas científicas</a:t>
            </a:r>
            <a:r>
              <a:rPr lang="pt-BR" sz="3000" dirty="0" smtClean="0"/>
              <a:t> e </a:t>
            </a:r>
            <a:r>
              <a:rPr lang="pt-BR" sz="3000" u="sng" dirty="0" smtClean="0"/>
              <a:t>cursos</a:t>
            </a:r>
            <a:r>
              <a:rPr lang="pt-BR" sz="3000" dirty="0" smtClean="0"/>
              <a:t> ofertados na área da saúde, em instituições de ensino técnico e superior.</a:t>
            </a:r>
            <a:endParaRPr lang="pt-BR" sz="3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33" y="2775527"/>
            <a:ext cx="5774102" cy="354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9364" y="2715960"/>
            <a:ext cx="5561924" cy="362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885" y="1482825"/>
            <a:ext cx="7735887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Ampliação das atividades das equipes NASF-AB em saúde mental | Revist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4987" y="711200"/>
            <a:ext cx="3391413" cy="452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53" y="55870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1B7296-F38A-445C-8075-CC0B22F9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236" y="775855"/>
            <a:ext cx="4895273" cy="19211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500" b="1" dirty="0" smtClean="0"/>
              <a:t>NÚCLEO ESTADUAL DE SEGURANÇA DO PACIENTE (</a:t>
            </a:r>
            <a:r>
              <a:rPr lang="pt-BR" sz="3500" b="1" dirty="0" err="1" smtClean="0"/>
              <a:t>Nesp</a:t>
            </a:r>
            <a:r>
              <a:rPr lang="pt-BR" sz="3500" b="1" dirty="0" smtClean="0"/>
              <a:t>):</a:t>
            </a:r>
            <a:endParaRPr lang="pt-BR" sz="3500" b="1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84A52C8-7BE0-45E2-B846-321E3B705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167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53" y="55362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baixo 7"/>
          <p:cNvSpPr/>
          <p:nvPr/>
        </p:nvSpPr>
        <p:spPr>
          <a:xfrm>
            <a:off x="9356434" y="3011058"/>
            <a:ext cx="591127" cy="609600"/>
          </a:xfrm>
          <a:prstGeom prst="downArrow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185890" y="3805384"/>
            <a:ext cx="4830618" cy="1524000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D3C6857-516C-41D3-A496-2DAE574D2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800" y="4103256"/>
            <a:ext cx="4578408" cy="96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12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363" y="365125"/>
            <a:ext cx="11102109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BR" sz="3500" b="1" dirty="0" smtClean="0"/>
              <a:t>   Representantes do </a:t>
            </a:r>
            <a:r>
              <a:rPr lang="pt-BR" sz="3500" b="1" dirty="0" err="1" smtClean="0"/>
              <a:t>Nesp</a:t>
            </a:r>
            <a:r>
              <a:rPr lang="pt-BR" sz="3500" b="1" dirty="0" smtClean="0"/>
              <a:t>:</a:t>
            </a:r>
            <a:endParaRPr lang="pt-BR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1255" y="1881044"/>
            <a:ext cx="10688782" cy="44920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Coordenadoria de Vigilância Sanitária;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Coordenadoria de Vigilância Epidemiológica;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Coordenadoria de Atenção à Saúde;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Coordenadoria de Assistência Farmacêutica;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Diretoria de Unidades Próprias;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Escola de Saúde Pública do Paraná;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Núcleo de Recursos Humanos Setorial;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Comitês Macrorregionais de Segurança do Paciente, quando instituídos.</a:t>
            </a:r>
            <a:endParaRPr lang="pt-BR" dirty="0"/>
          </a:p>
        </p:txBody>
      </p:sp>
      <p:pic>
        <p:nvPicPr>
          <p:cNvPr id="4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53" y="55362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Join a Collegiate Chapter - Alpha Kappa P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902" y="456045"/>
            <a:ext cx="4839855" cy="483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1255" y="1881044"/>
            <a:ext cx="10688782" cy="44920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Coordenadoria de Vigilância Sanitária;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Coordenadoria de Vigilância Epidemiológica;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Coordenadoria de Atenção à Saúde;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Coordenadoria de Assistência Farmacêutica;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Diretoria de Unidades Próprias;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Escola de Saúde Pública do Paraná;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Núcleo de Recursos Humanos Setorial;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Comitês Macrorregionais de Segurança do Paciente, quando instituídos.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52946" y="1948873"/>
            <a:ext cx="4100946" cy="461818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>
            <a:off x="5310910" y="1948873"/>
            <a:ext cx="471054" cy="452582"/>
          </a:xfrm>
          <a:prstGeom prst="leftArrow">
            <a:avLst/>
          </a:prstGeom>
          <a:solidFill>
            <a:srgbClr val="FF0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0363" y="365125"/>
            <a:ext cx="11102109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BR" sz="3500" b="1" dirty="0" smtClean="0"/>
              <a:t>   Representantes do </a:t>
            </a:r>
            <a:r>
              <a:rPr lang="pt-BR" sz="3500" b="1" dirty="0" err="1" smtClean="0"/>
              <a:t>Nesp</a:t>
            </a:r>
            <a:r>
              <a:rPr lang="pt-BR" sz="3500" b="1" dirty="0" smtClean="0"/>
              <a:t>:</a:t>
            </a:r>
            <a:endParaRPr lang="pt-BR" sz="3500" b="1" dirty="0"/>
          </a:p>
        </p:txBody>
      </p:sp>
      <p:pic>
        <p:nvPicPr>
          <p:cNvPr id="8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53" y="55362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Join a Collegiate Chapter - Alpha Kappa P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902" y="456045"/>
            <a:ext cx="4839855" cy="483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91B7296-F38A-445C-8075-CC0B22F90DE1}"/>
              </a:ext>
            </a:extLst>
          </p:cNvPr>
          <p:cNvSpPr txBox="1">
            <a:spLocks/>
          </p:cNvSpPr>
          <p:nvPr/>
        </p:nvSpPr>
        <p:spPr>
          <a:xfrm>
            <a:off x="212440" y="350988"/>
            <a:ext cx="11776364" cy="14593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3500" b="1" dirty="0" smtClean="0"/>
              <a:t>Ações da Secretaria de Estado da Saúde pela </a:t>
            </a:r>
          </a:p>
          <a:p>
            <a:pPr lvl="0" algn="ctr">
              <a:spcBef>
                <a:spcPct val="0"/>
              </a:spcBef>
            </a:pPr>
            <a:r>
              <a:rPr lang="pt-BR" sz="3500" b="1" dirty="0" smtClean="0"/>
              <a:t>Segurança do Paciente:</a:t>
            </a:r>
            <a:endParaRPr kumimoji="0" lang="pt-BR" sz="3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2068926" y="2281381"/>
          <a:ext cx="8201912" cy="351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53" y="55362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83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77447" y="2034306"/>
          <a:ext cx="10485583" cy="362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a direita 5"/>
          <p:cNvSpPr/>
          <p:nvPr/>
        </p:nvSpPr>
        <p:spPr>
          <a:xfrm>
            <a:off x="5745018" y="3445163"/>
            <a:ext cx="840509" cy="794328"/>
          </a:xfrm>
          <a:prstGeom prst="rightArrow">
            <a:avLst/>
          </a:prstGeom>
          <a:solidFill>
            <a:srgbClr val="DE84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D1880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691B7296-F38A-445C-8075-CC0B22F90DE1}"/>
              </a:ext>
            </a:extLst>
          </p:cNvPr>
          <p:cNvSpPr txBox="1">
            <a:spLocks/>
          </p:cNvSpPr>
          <p:nvPr/>
        </p:nvSpPr>
        <p:spPr>
          <a:xfrm>
            <a:off x="212440" y="350988"/>
            <a:ext cx="11776364" cy="14593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3500" b="1" dirty="0" smtClean="0"/>
              <a:t>Ações da Secretaria de Estado da Saúde pela </a:t>
            </a:r>
          </a:p>
          <a:p>
            <a:pPr lvl="0" algn="ctr">
              <a:spcBef>
                <a:spcPct val="0"/>
              </a:spcBef>
            </a:pPr>
            <a:r>
              <a:rPr lang="pt-BR" sz="3500" b="1" dirty="0" smtClean="0"/>
              <a:t>Segurança do Paciente:</a:t>
            </a:r>
            <a:endParaRPr kumimoji="0" lang="pt-BR" sz="3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53" y="55362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669" y="685800"/>
            <a:ext cx="7731331" cy="196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ta em curva para cima 5"/>
          <p:cNvSpPr/>
          <p:nvPr/>
        </p:nvSpPr>
        <p:spPr>
          <a:xfrm rot="18699520">
            <a:off x="5359400" y="2552702"/>
            <a:ext cx="1587500" cy="749300"/>
          </a:xfrm>
          <a:prstGeom prst="curvedUpArrow">
            <a:avLst/>
          </a:prstGeom>
          <a:solidFill>
            <a:srgbClr val="F2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53" y="55362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91B7296-F38A-445C-8075-CC0B22F90DE1}"/>
              </a:ext>
            </a:extLst>
          </p:cNvPr>
          <p:cNvSpPr txBox="1">
            <a:spLocks/>
          </p:cNvSpPr>
          <p:nvPr/>
        </p:nvSpPr>
        <p:spPr>
          <a:xfrm>
            <a:off x="187040" y="833587"/>
            <a:ext cx="6277260" cy="2176313"/>
          </a:xfrm>
          <a:prstGeom prst="rect">
            <a:avLst/>
          </a:prstGeom>
          <a:solidFill>
            <a:schemeClr val="bg2"/>
          </a:solidFill>
          <a:ln w="28575">
            <a:solidFill>
              <a:srgbClr val="FF9900"/>
            </a:solidFill>
            <a:prstDash val="dash"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/>
            <a:r>
              <a:rPr lang="pt-BR" sz="3000" b="1" dirty="0" smtClean="0"/>
              <a:t>OBJETIVO ESPECÍFICO 01: </a:t>
            </a:r>
          </a:p>
          <a:p>
            <a:pPr lvl="0" algn="just"/>
            <a:endParaRPr lang="pt-BR" sz="1700" dirty="0" smtClean="0"/>
          </a:p>
          <a:p>
            <a:pPr lvl="0" algn="ctr"/>
            <a:r>
              <a:rPr lang="pt-BR" sz="3000" dirty="0" smtClean="0"/>
              <a:t>Promover a </a:t>
            </a:r>
            <a:r>
              <a:rPr lang="pt-BR" sz="3000" u="sng" dirty="0" smtClean="0"/>
              <a:t>vigilância</a:t>
            </a:r>
            <a:r>
              <a:rPr lang="pt-BR" sz="3000" dirty="0" smtClean="0"/>
              <a:t>, </a:t>
            </a:r>
            <a:r>
              <a:rPr lang="pt-BR" sz="3000" u="sng" dirty="0" smtClean="0"/>
              <a:t>notificação</a:t>
            </a:r>
            <a:r>
              <a:rPr lang="pt-BR" sz="3000" dirty="0" smtClean="0"/>
              <a:t> e </a:t>
            </a:r>
            <a:r>
              <a:rPr lang="pt-BR" sz="3000" u="sng" dirty="0" smtClean="0"/>
              <a:t>investigação</a:t>
            </a:r>
            <a:r>
              <a:rPr lang="pt-BR" sz="3000" dirty="0" smtClean="0"/>
              <a:t> dos incidentes e eventos evitáveis ocorridos nos serviços de saúde</a:t>
            </a:r>
            <a:endParaRPr lang="pt-B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57" y="3334132"/>
            <a:ext cx="6272644" cy="289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5599" y="0"/>
            <a:ext cx="5606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1" y="381000"/>
            <a:ext cx="5676900" cy="373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53" y="4265055"/>
            <a:ext cx="5671128" cy="225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153" y="1506162"/>
            <a:ext cx="5689211" cy="240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logomarca-sem-fundo">
            <a:extLst>
              <a:ext uri="{FF2B5EF4-FFF2-40B4-BE49-F238E27FC236}">
                <a16:creationId xmlns="" xmlns:a16="http://schemas.microsoft.com/office/drawing/2014/main" id="{67730619-52F0-4625-9638-32E053E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53" y="227638"/>
            <a:ext cx="2047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Núcleos de Segurança do Paciente — Agência Nacional de Vigilância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2100" y="4635265"/>
            <a:ext cx="5549900" cy="222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337</Words>
  <Application>Microsoft Office PowerPoint</Application>
  <PresentationFormat>Personalizar</PresentationFormat>
  <Paragraphs>56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Plano Integrado para a Gestão da Qualidade e Segurança do Paciente em Serviços de Saúde</vt:lpstr>
      <vt:lpstr>NÚCLEO ESTADUAL DE SEGURANÇA DO PACIENTE (Nesp):</vt:lpstr>
      <vt:lpstr>   Representantes do Nesp:</vt:lpstr>
      <vt:lpstr>   Representantes do Nesp: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Integrado para a Gestão da Qualidade e Segurança do Paciente em Serviços de Saúde</dc:title>
  <dc:creator>Patricia de Jesus Capelo</dc:creator>
  <cp:lastModifiedBy>Cliente</cp:lastModifiedBy>
  <cp:revision>39</cp:revision>
  <dcterms:created xsi:type="dcterms:W3CDTF">2023-12-01T18:56:47Z</dcterms:created>
  <dcterms:modified xsi:type="dcterms:W3CDTF">2023-12-06T01:07:00Z</dcterms:modified>
</cp:coreProperties>
</file>