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35" r:id="rId2"/>
    <p:sldId id="307" r:id="rId3"/>
    <p:sldId id="318" r:id="rId4"/>
    <p:sldId id="308" r:id="rId5"/>
    <p:sldId id="310" r:id="rId6"/>
    <p:sldId id="311" r:id="rId7"/>
    <p:sldId id="312" r:id="rId8"/>
    <p:sldId id="331" r:id="rId9"/>
    <p:sldId id="332" r:id="rId10"/>
    <p:sldId id="333" r:id="rId11"/>
    <p:sldId id="334" r:id="rId12"/>
    <p:sldId id="320" r:id="rId13"/>
    <p:sldId id="321" r:id="rId14"/>
    <p:sldId id="329" r:id="rId15"/>
    <p:sldId id="327" r:id="rId16"/>
    <p:sldId id="313" r:id="rId17"/>
    <p:sldId id="347" r:id="rId18"/>
    <p:sldId id="348" r:id="rId19"/>
    <p:sldId id="346" r:id="rId20"/>
    <p:sldId id="344" r:id="rId21"/>
    <p:sldId id="345" r:id="rId22"/>
    <p:sldId id="316" r:id="rId23"/>
    <p:sldId id="314" r:id="rId24"/>
    <p:sldId id="315" r:id="rId25"/>
    <p:sldId id="319" r:id="rId26"/>
    <p:sldId id="336" r:id="rId27"/>
    <p:sldId id="330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67F"/>
    <a:srgbClr val="117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2DDD11-86B5-4FE7-BED4-C834B7C00AF2}">
  <a:tblStyle styleId="{992DDD11-86B5-4FE7-BED4-C834B7C00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99" y="27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43F54-930A-421E-95F2-D965C3A4039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08BFE1-FFAB-4AA0-81A3-0691432AD0C6}">
      <dgm:prSet/>
      <dgm:spPr/>
      <dgm:t>
        <a:bodyPr/>
        <a:lstStyle/>
        <a:p>
          <a:pPr algn="ctr"/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esteve a menos de um metro de distância, por um período mínimo de 15 minutos, com um caso suspeito ou confirmado; </a:t>
          </a:r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998F9-C62F-40A6-862E-2C5F552AF1AB}" type="parTrans" cxnId="{C6A3CBB2-D2B4-49D9-AD09-FE961A433DCB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3DEC1-1C81-46BA-B75E-BEE5A028361A}" type="sibTrans" cxnId="{C6A3CBB2-D2B4-49D9-AD09-FE961A433DCB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270F1-D525-49F0-B4B8-FEE6776B44B5}">
      <dgm:prSet/>
      <dgm:spPr/>
      <dgm:t>
        <a:bodyPr/>
        <a:lstStyle/>
        <a:p>
          <a:pPr algn="ctr"/>
          <a:r>
            <a:rPr lang="pt-BR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teve contato físico direto (por exemplo, apertando as mãos) com um caso suspeito ou confirmado; 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60F0A9-1B4E-46DA-BE3E-72A098BC1FD3}" type="parTrans" cxnId="{3109F850-9242-4C1A-8224-218906D88861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EB9125-4165-4F36-8D72-C0AD4DA0B805}" type="sibTrans" cxnId="{3109F850-9242-4C1A-8224-218906D88861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8FF2D-6E90-4F7F-B253-546C5E3268D1}">
      <dgm:prSet/>
      <dgm:spPr/>
      <dgm:t>
        <a:bodyPr/>
        <a:lstStyle/>
        <a:p>
          <a:pPr algn="ctr"/>
          <a:r>
            <a:rPr lang="pt-BR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profissional de saúde que prestou assistência em saúde ao caso de COVID-19 sem utilizar equipamentos de proteção individual (EPIs), conforme preconizado; ou com EPIs danificados; 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70A74-C417-4027-8A76-A916E0075474}" type="parTrans" cxnId="{E9123170-C46E-49D3-AE2E-2AB5AA7F5C9A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86B9FA-77A2-41EF-9648-6AC4AE1F89BA}" type="sibTrans" cxnId="{E9123170-C46E-49D3-AE2E-2AB5AA7F5C9A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C528B9-98DB-40F4-A597-71AE5D5BC2F5}">
      <dgm:prSet/>
      <dgm:spPr/>
      <dgm:t>
        <a:bodyPr/>
        <a:lstStyle/>
        <a:p>
          <a:pPr algn="ctr"/>
          <a:r>
            <a:rPr lang="pt-BR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contato domiciliar ou residente na mesma casa/ambiente (dormitórios, creche, alojamento, dentre outros) de um caso suspeito ou confirmado. 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602FD-42C7-4A7D-A757-30BF03DA32E9}" type="parTrans" cxnId="{D43BB96F-99FF-4970-AA7A-C32C4AF16559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4D961-8A4D-40C5-A21B-67CE58F7EF90}" type="sibTrans" cxnId="{D43BB96F-99FF-4970-AA7A-C32C4AF16559}">
      <dgm:prSet/>
      <dgm:spPr/>
      <dgm:t>
        <a:bodyPr/>
        <a:lstStyle/>
        <a:p>
          <a:pPr algn="ctr"/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965A66-BE0C-4766-A16E-452F9F5DB645}" type="pres">
      <dgm:prSet presAssocID="{27943F54-930A-421E-95F2-D965C3A4039F}" presName="linear" presStyleCnt="0">
        <dgm:presLayoutVars>
          <dgm:animLvl val="lvl"/>
          <dgm:resizeHandles val="exact"/>
        </dgm:presLayoutVars>
      </dgm:prSet>
      <dgm:spPr/>
    </dgm:pt>
    <dgm:pt modelId="{9DCD7CD4-540D-437E-99D6-F9A90A33C202}" type="pres">
      <dgm:prSet presAssocID="{DD08BFE1-FFAB-4AA0-81A3-0691432AD0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F5C658-DEDD-449B-9F5F-CDB03DC842B7}" type="pres">
      <dgm:prSet presAssocID="{6113DEC1-1C81-46BA-B75E-BEE5A028361A}" presName="spacer" presStyleCnt="0"/>
      <dgm:spPr/>
    </dgm:pt>
    <dgm:pt modelId="{2B2A0DFE-F11E-4098-B8A9-9217A007CAD2}" type="pres">
      <dgm:prSet presAssocID="{77F270F1-D525-49F0-B4B8-FEE6776B44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EE9485-9255-4ACA-91FD-CCB4698959F2}" type="pres">
      <dgm:prSet presAssocID="{6DEB9125-4165-4F36-8D72-C0AD4DA0B805}" presName="spacer" presStyleCnt="0"/>
      <dgm:spPr/>
    </dgm:pt>
    <dgm:pt modelId="{62EC2DF7-8942-4960-895E-960F986055DD}" type="pres">
      <dgm:prSet presAssocID="{30B8FF2D-6E90-4F7F-B253-546C5E3268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75E8BE-6A6A-4A0B-8531-C350A9471A87}" type="pres">
      <dgm:prSet presAssocID="{9F86B9FA-77A2-41EF-9648-6AC4AE1F89BA}" presName="spacer" presStyleCnt="0"/>
      <dgm:spPr/>
    </dgm:pt>
    <dgm:pt modelId="{E4474DF6-2DA0-4D66-9F41-F59006EBDEB2}" type="pres">
      <dgm:prSet presAssocID="{53C528B9-98DB-40F4-A597-71AE5D5BC2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35501A-E2CC-46ED-808C-4AA6D15A0859}" type="presOf" srcId="{53C528B9-98DB-40F4-A597-71AE5D5BC2F5}" destId="{E4474DF6-2DA0-4D66-9F41-F59006EBDEB2}" srcOrd="0" destOrd="0" presId="urn:microsoft.com/office/officeart/2005/8/layout/vList2"/>
    <dgm:cxn modelId="{65492E65-701B-47B2-A793-56758F21EDCC}" type="presOf" srcId="{30B8FF2D-6E90-4F7F-B253-546C5E3268D1}" destId="{62EC2DF7-8942-4960-895E-960F986055DD}" srcOrd="0" destOrd="0" presId="urn:microsoft.com/office/officeart/2005/8/layout/vList2"/>
    <dgm:cxn modelId="{14E23868-8613-4E72-ACF0-C6312585D114}" type="presOf" srcId="{DD08BFE1-FFAB-4AA0-81A3-0691432AD0C6}" destId="{9DCD7CD4-540D-437E-99D6-F9A90A33C202}" srcOrd="0" destOrd="0" presId="urn:microsoft.com/office/officeart/2005/8/layout/vList2"/>
    <dgm:cxn modelId="{D43BB96F-99FF-4970-AA7A-C32C4AF16559}" srcId="{27943F54-930A-421E-95F2-D965C3A4039F}" destId="{53C528B9-98DB-40F4-A597-71AE5D5BC2F5}" srcOrd="3" destOrd="0" parTransId="{B79602FD-42C7-4A7D-A757-30BF03DA32E9}" sibTransId="{8544D961-8A4D-40C5-A21B-67CE58F7EF90}"/>
    <dgm:cxn modelId="{E9123170-C46E-49D3-AE2E-2AB5AA7F5C9A}" srcId="{27943F54-930A-421E-95F2-D965C3A4039F}" destId="{30B8FF2D-6E90-4F7F-B253-546C5E3268D1}" srcOrd="2" destOrd="0" parTransId="{AE770A74-C417-4027-8A76-A916E0075474}" sibTransId="{9F86B9FA-77A2-41EF-9648-6AC4AE1F89BA}"/>
    <dgm:cxn modelId="{3109F850-9242-4C1A-8224-218906D88861}" srcId="{27943F54-930A-421E-95F2-D965C3A4039F}" destId="{77F270F1-D525-49F0-B4B8-FEE6776B44B5}" srcOrd="1" destOrd="0" parTransId="{4960F0A9-1B4E-46DA-BE3E-72A098BC1FD3}" sibTransId="{6DEB9125-4165-4F36-8D72-C0AD4DA0B805}"/>
    <dgm:cxn modelId="{C90FA08F-A941-4BA2-A71C-9FA21D0609DF}" type="presOf" srcId="{27943F54-930A-421E-95F2-D965C3A4039F}" destId="{C2965A66-BE0C-4766-A16E-452F9F5DB645}" srcOrd="0" destOrd="0" presId="urn:microsoft.com/office/officeart/2005/8/layout/vList2"/>
    <dgm:cxn modelId="{C6A3CBB2-D2B4-49D9-AD09-FE961A433DCB}" srcId="{27943F54-930A-421E-95F2-D965C3A4039F}" destId="{DD08BFE1-FFAB-4AA0-81A3-0691432AD0C6}" srcOrd="0" destOrd="0" parTransId="{532998F9-C62F-40A6-862E-2C5F552AF1AB}" sibTransId="{6113DEC1-1C81-46BA-B75E-BEE5A028361A}"/>
    <dgm:cxn modelId="{A79CE5F9-32E2-48D9-ADAE-9D785AB9D1B0}" type="presOf" srcId="{77F270F1-D525-49F0-B4B8-FEE6776B44B5}" destId="{2B2A0DFE-F11E-4098-B8A9-9217A007CAD2}" srcOrd="0" destOrd="0" presId="urn:microsoft.com/office/officeart/2005/8/layout/vList2"/>
    <dgm:cxn modelId="{A4245078-5DAD-4928-8B4B-56ED0B3D1464}" type="presParOf" srcId="{C2965A66-BE0C-4766-A16E-452F9F5DB645}" destId="{9DCD7CD4-540D-437E-99D6-F9A90A33C202}" srcOrd="0" destOrd="0" presId="urn:microsoft.com/office/officeart/2005/8/layout/vList2"/>
    <dgm:cxn modelId="{BB6E17D4-3F26-4537-89E7-B2397637345B}" type="presParOf" srcId="{C2965A66-BE0C-4766-A16E-452F9F5DB645}" destId="{EBF5C658-DEDD-449B-9F5F-CDB03DC842B7}" srcOrd="1" destOrd="0" presId="urn:microsoft.com/office/officeart/2005/8/layout/vList2"/>
    <dgm:cxn modelId="{49CE54CD-D19F-464F-94CD-CBAB44BBCA8E}" type="presParOf" srcId="{C2965A66-BE0C-4766-A16E-452F9F5DB645}" destId="{2B2A0DFE-F11E-4098-B8A9-9217A007CAD2}" srcOrd="2" destOrd="0" presId="urn:microsoft.com/office/officeart/2005/8/layout/vList2"/>
    <dgm:cxn modelId="{35B5D82B-DE24-48DF-A061-6B4011D7F079}" type="presParOf" srcId="{C2965A66-BE0C-4766-A16E-452F9F5DB645}" destId="{43EE9485-9255-4ACA-91FD-CCB4698959F2}" srcOrd="3" destOrd="0" presId="urn:microsoft.com/office/officeart/2005/8/layout/vList2"/>
    <dgm:cxn modelId="{C90EB1B9-80CE-4B07-8F07-7CDD8AB5D3D1}" type="presParOf" srcId="{C2965A66-BE0C-4766-A16E-452F9F5DB645}" destId="{62EC2DF7-8942-4960-895E-960F986055DD}" srcOrd="4" destOrd="0" presId="urn:microsoft.com/office/officeart/2005/8/layout/vList2"/>
    <dgm:cxn modelId="{33AFDDED-ACF9-4A00-97DB-1B7730CBE1F6}" type="presParOf" srcId="{C2965A66-BE0C-4766-A16E-452F9F5DB645}" destId="{DF75E8BE-6A6A-4A0B-8531-C350A9471A87}" srcOrd="5" destOrd="0" presId="urn:microsoft.com/office/officeart/2005/8/layout/vList2"/>
    <dgm:cxn modelId="{534727E2-F891-47B3-931F-787C9F6E9DFD}" type="presParOf" srcId="{C2965A66-BE0C-4766-A16E-452F9F5DB645}" destId="{E4474DF6-2DA0-4D66-9F41-F59006EBDE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3AB0F-132D-422B-B395-1067F3C5EA0A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9ADD651-8E5E-4728-B809-229BDBBBBBE3}">
      <dgm:prSet/>
      <dgm:spPr/>
      <dgm:t>
        <a:bodyPr/>
        <a:lstStyle/>
        <a:p>
          <a:pPr algn="ctr"/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os contatos identificados de casos suspeitos ou confirmados por qualquer um dos critérios (clínico, clínico-epidemiológico, clínico-imagem ou clínico-laboratorial) para COVID-19.</a:t>
          </a:r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EFD65-4A28-4D94-B240-2144785C97B8}" type="parTrans" cxnId="{5AC2DEB6-45EA-47C9-B4C3-3595C24D0725}">
      <dgm:prSet/>
      <dgm:spPr/>
      <dgm:t>
        <a:bodyPr/>
        <a:lstStyle/>
        <a:p>
          <a:pPr algn="ctr"/>
          <a:endParaRPr lang="pt-BR"/>
        </a:p>
      </dgm:t>
    </dgm:pt>
    <dgm:pt modelId="{D0754610-D640-4C01-A2A2-C96D592AE4D6}" type="sibTrans" cxnId="{5AC2DEB6-45EA-47C9-B4C3-3595C24D0725}">
      <dgm:prSet/>
      <dgm:spPr/>
      <dgm:t>
        <a:bodyPr/>
        <a:lstStyle/>
        <a:p>
          <a:pPr algn="ctr"/>
          <a:endParaRPr lang="pt-BR"/>
        </a:p>
      </dgm:t>
    </dgm:pt>
    <dgm:pt modelId="{1D013120-A18A-4778-A542-A2B08AEE8B5E}">
      <dgm:prSet/>
      <dgm:spPr/>
      <dgm:t>
        <a:bodyPr/>
        <a:lstStyle/>
        <a:p>
          <a:pPr algn="ctr"/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 vez identificados, devem ser monitorados diariamente quanto ao aparecimento de sinais e sintomas compatíveis à COVID-19 por um per</a:t>
          </a:r>
          <a:r>
            <a:rPr lang="pt-BR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í</a:t>
          </a:r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 de até 14 dias após a data do último contato com o caso suspeito ou confirmado para COVID-19, permanecendo em isolamento durante todo o per</a:t>
          </a:r>
          <a:r>
            <a:rPr lang="pt-BR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í</a:t>
          </a:r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odo. </a:t>
          </a:r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72B84-8788-47C4-AD94-2F4E2CE0E443}" type="parTrans" cxnId="{81A29269-26E0-4551-A83D-BEAAD1516B14}">
      <dgm:prSet/>
      <dgm:spPr/>
      <dgm:t>
        <a:bodyPr/>
        <a:lstStyle/>
        <a:p>
          <a:pPr algn="ctr"/>
          <a:endParaRPr lang="pt-BR"/>
        </a:p>
      </dgm:t>
    </dgm:pt>
    <dgm:pt modelId="{35AF9DD8-BD5F-493F-8030-DE9FCA9D5725}" type="sibTrans" cxnId="{81A29269-26E0-4551-A83D-BEAAD1516B14}">
      <dgm:prSet/>
      <dgm:spPr/>
      <dgm:t>
        <a:bodyPr/>
        <a:lstStyle/>
        <a:p>
          <a:pPr algn="ctr"/>
          <a:endParaRPr lang="pt-BR"/>
        </a:p>
      </dgm:t>
    </dgm:pt>
    <dgm:pt modelId="{DFCCD69F-51AE-484B-A32B-04BFD7CEDA41}" type="pres">
      <dgm:prSet presAssocID="{A5B3AB0F-132D-422B-B395-1067F3C5EA0A}" presName="linear" presStyleCnt="0">
        <dgm:presLayoutVars>
          <dgm:animLvl val="lvl"/>
          <dgm:resizeHandles val="exact"/>
        </dgm:presLayoutVars>
      </dgm:prSet>
      <dgm:spPr/>
    </dgm:pt>
    <dgm:pt modelId="{BAD4B6ED-DFAE-4408-AF6C-AABF2698AD65}" type="pres">
      <dgm:prSet presAssocID="{E9ADD651-8E5E-4728-B809-229BDBBBBBE3}" presName="parentText" presStyleLbl="node1" presStyleIdx="0" presStyleCnt="2" custScaleY="98525">
        <dgm:presLayoutVars>
          <dgm:chMax val="0"/>
          <dgm:bulletEnabled val="1"/>
        </dgm:presLayoutVars>
      </dgm:prSet>
      <dgm:spPr/>
    </dgm:pt>
    <dgm:pt modelId="{77DD74F2-A1A3-40DF-AC2F-6DFE093AD925}" type="pres">
      <dgm:prSet presAssocID="{D0754610-D640-4C01-A2A2-C96D592AE4D6}" presName="spacer" presStyleCnt="0"/>
      <dgm:spPr/>
    </dgm:pt>
    <dgm:pt modelId="{D062FC79-251A-4391-B124-500D1BA936D3}" type="pres">
      <dgm:prSet presAssocID="{1D013120-A18A-4778-A542-A2B08AEE8B5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B744F14-482C-4CBC-B4F5-BE5C77FF5DDE}" type="presOf" srcId="{1D013120-A18A-4778-A542-A2B08AEE8B5E}" destId="{D062FC79-251A-4391-B124-500D1BA936D3}" srcOrd="0" destOrd="0" presId="urn:microsoft.com/office/officeart/2005/8/layout/vList2"/>
    <dgm:cxn modelId="{D8B5BB62-790C-4630-8C34-4F5D0DF201B3}" type="presOf" srcId="{E9ADD651-8E5E-4728-B809-229BDBBBBBE3}" destId="{BAD4B6ED-DFAE-4408-AF6C-AABF2698AD65}" srcOrd="0" destOrd="0" presId="urn:microsoft.com/office/officeart/2005/8/layout/vList2"/>
    <dgm:cxn modelId="{81A29269-26E0-4551-A83D-BEAAD1516B14}" srcId="{A5B3AB0F-132D-422B-B395-1067F3C5EA0A}" destId="{1D013120-A18A-4778-A542-A2B08AEE8B5E}" srcOrd="1" destOrd="0" parTransId="{7B672B84-8788-47C4-AD94-2F4E2CE0E443}" sibTransId="{35AF9DD8-BD5F-493F-8030-DE9FCA9D5725}"/>
    <dgm:cxn modelId="{5AC2DEB6-45EA-47C9-B4C3-3595C24D0725}" srcId="{A5B3AB0F-132D-422B-B395-1067F3C5EA0A}" destId="{E9ADD651-8E5E-4728-B809-229BDBBBBBE3}" srcOrd="0" destOrd="0" parTransId="{2ADEFD65-4A28-4D94-B240-2144785C97B8}" sibTransId="{D0754610-D640-4C01-A2A2-C96D592AE4D6}"/>
    <dgm:cxn modelId="{69A8A6BF-FCEB-413E-BEA3-A06C1A67DCA8}" type="presOf" srcId="{A5B3AB0F-132D-422B-B395-1067F3C5EA0A}" destId="{DFCCD69F-51AE-484B-A32B-04BFD7CEDA41}" srcOrd="0" destOrd="0" presId="urn:microsoft.com/office/officeart/2005/8/layout/vList2"/>
    <dgm:cxn modelId="{ADA2DEE0-789E-43E7-9D75-2317EA92B76A}" type="presParOf" srcId="{DFCCD69F-51AE-484B-A32B-04BFD7CEDA41}" destId="{BAD4B6ED-DFAE-4408-AF6C-AABF2698AD65}" srcOrd="0" destOrd="0" presId="urn:microsoft.com/office/officeart/2005/8/layout/vList2"/>
    <dgm:cxn modelId="{3D7E35F6-D2FC-4FBE-9830-F391C19632ED}" type="presParOf" srcId="{DFCCD69F-51AE-484B-A32B-04BFD7CEDA41}" destId="{77DD74F2-A1A3-40DF-AC2F-6DFE093AD925}" srcOrd="1" destOrd="0" presId="urn:microsoft.com/office/officeart/2005/8/layout/vList2"/>
    <dgm:cxn modelId="{06619D05-3FF1-4772-BF60-02245B6990E7}" type="presParOf" srcId="{DFCCD69F-51AE-484B-A32B-04BFD7CEDA41}" destId="{D062FC79-251A-4391-B124-500D1BA936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FAEEB-B92C-47EE-8FFD-6A17B8AEC78D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B59C13B0-9FEF-4070-84F9-D11C11319189}">
      <dgm:prSet/>
      <dgm:spPr/>
      <dgm:t>
        <a:bodyPr/>
        <a:lstStyle/>
        <a:p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e monitorar os contatos próximos de casos confirmados de COVID-19;</a:t>
          </a:r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1BBC3-34EF-490A-95AC-4AB60B4EA927}" type="parTrans" cxnId="{3A2039ED-754D-4F62-B4C9-9AE06AFAB0B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BD4DD-E1BA-414C-BC7D-BBDAE7C988D2}" type="sibTrans" cxnId="{3A2039ED-754D-4F62-B4C9-9AE06AFAB0B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7FAD6-C87B-437F-B095-ECE23F2E80E8}">
      <dgm:prSet/>
      <dgm:spPr/>
      <dgm:t>
        <a:bodyPr/>
        <a:lstStyle/>
        <a:p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possíveis casos em indivíduos assintomáticos;</a:t>
          </a:r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E3E3E-94BD-48E9-801D-A1A249B30A9A}" type="parTrans" cxnId="{8221FB70-CC89-46B8-9339-E1B0121AB9E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753E5A-997E-4220-9856-1E8C89A6FB89}" type="sibTrans" cxnId="{8221FB70-CC89-46B8-9339-E1B0121AB9E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F18E5-EE13-4419-8EDA-E1E3D05CD531}">
      <dgm:prSet/>
      <dgm:spPr/>
      <dgm:t>
        <a:bodyPr/>
        <a:lstStyle/>
        <a:p>
          <a:r>
            <a:rPr lang="pt-B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Interromper as cadeias de transmissão, de forma a diminuir o surgimento de casos novos de COVID-19 .</a:t>
          </a:r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77A6F0-54DD-416B-877B-588DCAD345F7}" type="parTrans" cxnId="{557D68C2-8F13-4F08-AB4E-374ED49DA5F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DE66B7-A20B-4773-9B51-04BFD9683D18}" type="sibTrans" cxnId="{557D68C2-8F13-4F08-AB4E-374ED49DA5F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567C8-E009-4243-B27E-E665D67EF994}" type="pres">
      <dgm:prSet presAssocID="{99BFAEEB-B92C-47EE-8FFD-6A17B8AEC78D}" presName="Name0" presStyleCnt="0">
        <dgm:presLayoutVars>
          <dgm:dir/>
          <dgm:animLvl val="lvl"/>
          <dgm:resizeHandles val="exact"/>
        </dgm:presLayoutVars>
      </dgm:prSet>
      <dgm:spPr/>
    </dgm:pt>
    <dgm:pt modelId="{D7D77F7D-F79F-4BF9-856B-768A51B456CD}" type="pres">
      <dgm:prSet presAssocID="{C0EF18E5-EE13-4419-8EDA-E1E3D05CD531}" presName="boxAndChildren" presStyleCnt="0"/>
      <dgm:spPr/>
    </dgm:pt>
    <dgm:pt modelId="{2C32BB80-C0E4-4C38-A8FE-61C6F44A43EB}" type="pres">
      <dgm:prSet presAssocID="{C0EF18E5-EE13-4419-8EDA-E1E3D05CD531}" presName="parentTextBox" presStyleLbl="node1" presStyleIdx="0" presStyleCnt="3"/>
      <dgm:spPr/>
    </dgm:pt>
    <dgm:pt modelId="{5383AA88-8E9D-4250-967A-0D4C32BE7559}" type="pres">
      <dgm:prSet presAssocID="{D8753E5A-997E-4220-9856-1E8C89A6FB89}" presName="sp" presStyleCnt="0"/>
      <dgm:spPr/>
    </dgm:pt>
    <dgm:pt modelId="{1B42AD3B-9DF0-4D6C-A303-87E8EEB42A09}" type="pres">
      <dgm:prSet presAssocID="{63B7FAD6-C87B-437F-B095-ECE23F2E80E8}" presName="arrowAndChildren" presStyleCnt="0"/>
      <dgm:spPr/>
    </dgm:pt>
    <dgm:pt modelId="{29F1D977-4C71-435E-A951-640A48C9660B}" type="pres">
      <dgm:prSet presAssocID="{63B7FAD6-C87B-437F-B095-ECE23F2E80E8}" presName="parentTextArrow" presStyleLbl="node1" presStyleIdx="1" presStyleCnt="3"/>
      <dgm:spPr/>
    </dgm:pt>
    <dgm:pt modelId="{00F5114A-B32C-4049-AF08-D49FD8B5855F}" type="pres">
      <dgm:prSet presAssocID="{EB9BD4DD-E1BA-414C-BC7D-BBDAE7C988D2}" presName="sp" presStyleCnt="0"/>
      <dgm:spPr/>
    </dgm:pt>
    <dgm:pt modelId="{61F6D989-547B-46F0-906E-2F27366CCC7D}" type="pres">
      <dgm:prSet presAssocID="{B59C13B0-9FEF-4070-84F9-D11C11319189}" presName="arrowAndChildren" presStyleCnt="0"/>
      <dgm:spPr/>
    </dgm:pt>
    <dgm:pt modelId="{6C612D3D-2145-42AE-BDA3-FAEE4EAFBA38}" type="pres">
      <dgm:prSet presAssocID="{B59C13B0-9FEF-4070-84F9-D11C11319189}" presName="parentTextArrow" presStyleLbl="node1" presStyleIdx="2" presStyleCnt="3"/>
      <dgm:spPr/>
    </dgm:pt>
  </dgm:ptLst>
  <dgm:cxnLst>
    <dgm:cxn modelId="{36D6916D-A80C-4B7C-A6F9-97FCD8CA23B8}" type="presOf" srcId="{99BFAEEB-B92C-47EE-8FFD-6A17B8AEC78D}" destId="{0F7567C8-E009-4243-B27E-E665D67EF994}" srcOrd="0" destOrd="0" presId="urn:microsoft.com/office/officeart/2005/8/layout/process4"/>
    <dgm:cxn modelId="{8221FB70-CC89-46B8-9339-E1B0121AB9E4}" srcId="{99BFAEEB-B92C-47EE-8FFD-6A17B8AEC78D}" destId="{63B7FAD6-C87B-437F-B095-ECE23F2E80E8}" srcOrd="1" destOrd="0" parTransId="{793E3E3E-94BD-48E9-801D-A1A249B30A9A}" sibTransId="{D8753E5A-997E-4220-9856-1E8C89A6FB89}"/>
    <dgm:cxn modelId="{C6F3FE53-E6DF-402E-91B9-EB71C08AE52B}" type="presOf" srcId="{B59C13B0-9FEF-4070-84F9-D11C11319189}" destId="{6C612D3D-2145-42AE-BDA3-FAEE4EAFBA38}" srcOrd="0" destOrd="0" presId="urn:microsoft.com/office/officeart/2005/8/layout/process4"/>
    <dgm:cxn modelId="{92A601AD-3ED0-4937-9A54-19FCA88EADBA}" type="presOf" srcId="{C0EF18E5-EE13-4419-8EDA-E1E3D05CD531}" destId="{2C32BB80-C0E4-4C38-A8FE-61C6F44A43EB}" srcOrd="0" destOrd="0" presId="urn:microsoft.com/office/officeart/2005/8/layout/process4"/>
    <dgm:cxn modelId="{0F192ABA-C9A3-4CC1-A97A-9951B3DA1AE2}" type="presOf" srcId="{63B7FAD6-C87B-437F-B095-ECE23F2E80E8}" destId="{29F1D977-4C71-435E-A951-640A48C9660B}" srcOrd="0" destOrd="0" presId="urn:microsoft.com/office/officeart/2005/8/layout/process4"/>
    <dgm:cxn modelId="{557D68C2-8F13-4F08-AB4E-374ED49DA5FC}" srcId="{99BFAEEB-B92C-47EE-8FFD-6A17B8AEC78D}" destId="{C0EF18E5-EE13-4419-8EDA-E1E3D05CD531}" srcOrd="2" destOrd="0" parTransId="{BD77A6F0-54DD-416B-877B-588DCAD345F7}" sibTransId="{2FDE66B7-A20B-4773-9B51-04BFD9683D18}"/>
    <dgm:cxn modelId="{3A2039ED-754D-4F62-B4C9-9AE06AFAB0BF}" srcId="{99BFAEEB-B92C-47EE-8FFD-6A17B8AEC78D}" destId="{B59C13B0-9FEF-4070-84F9-D11C11319189}" srcOrd="0" destOrd="0" parTransId="{2D71BBC3-34EF-490A-95AC-4AB60B4EA927}" sibTransId="{EB9BD4DD-E1BA-414C-BC7D-BBDAE7C988D2}"/>
    <dgm:cxn modelId="{4BA64E29-960D-408F-828D-59D4EFAF81A5}" type="presParOf" srcId="{0F7567C8-E009-4243-B27E-E665D67EF994}" destId="{D7D77F7D-F79F-4BF9-856B-768A51B456CD}" srcOrd="0" destOrd="0" presId="urn:microsoft.com/office/officeart/2005/8/layout/process4"/>
    <dgm:cxn modelId="{173E95F4-D3F5-47F8-AD1F-4CA776F0CF80}" type="presParOf" srcId="{D7D77F7D-F79F-4BF9-856B-768A51B456CD}" destId="{2C32BB80-C0E4-4C38-A8FE-61C6F44A43EB}" srcOrd="0" destOrd="0" presId="urn:microsoft.com/office/officeart/2005/8/layout/process4"/>
    <dgm:cxn modelId="{45F997A1-E3F7-4D3C-BF27-78396DBE4600}" type="presParOf" srcId="{0F7567C8-E009-4243-B27E-E665D67EF994}" destId="{5383AA88-8E9D-4250-967A-0D4C32BE7559}" srcOrd="1" destOrd="0" presId="urn:microsoft.com/office/officeart/2005/8/layout/process4"/>
    <dgm:cxn modelId="{CCF9ADA3-0AF8-48D3-A929-BB76907AED61}" type="presParOf" srcId="{0F7567C8-E009-4243-B27E-E665D67EF994}" destId="{1B42AD3B-9DF0-4D6C-A303-87E8EEB42A09}" srcOrd="2" destOrd="0" presId="urn:microsoft.com/office/officeart/2005/8/layout/process4"/>
    <dgm:cxn modelId="{2867BBCA-2CB0-40D6-B4C5-FCE1A1F9409A}" type="presParOf" srcId="{1B42AD3B-9DF0-4D6C-A303-87E8EEB42A09}" destId="{29F1D977-4C71-435E-A951-640A48C9660B}" srcOrd="0" destOrd="0" presId="urn:microsoft.com/office/officeart/2005/8/layout/process4"/>
    <dgm:cxn modelId="{9F9ADFC4-08BE-480B-80EC-296AC7B003DC}" type="presParOf" srcId="{0F7567C8-E009-4243-B27E-E665D67EF994}" destId="{00F5114A-B32C-4049-AF08-D49FD8B5855F}" srcOrd="3" destOrd="0" presId="urn:microsoft.com/office/officeart/2005/8/layout/process4"/>
    <dgm:cxn modelId="{25ED2C8C-253B-45A8-B97E-79C1678C7030}" type="presParOf" srcId="{0F7567C8-E009-4243-B27E-E665D67EF994}" destId="{61F6D989-547B-46F0-906E-2F27366CCC7D}" srcOrd="4" destOrd="0" presId="urn:microsoft.com/office/officeart/2005/8/layout/process4"/>
    <dgm:cxn modelId="{9C1A3A80-C359-4F27-94C3-A3585F164989}" type="presParOf" srcId="{61F6D989-547B-46F0-906E-2F27366CCC7D}" destId="{6C612D3D-2145-42AE-BDA3-FAEE4EAFBA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A2DF0-6E15-4B0C-864D-DDB85BA506B0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6803197-3DB1-4C40-9E50-A983500DCB18}">
      <dgm:prSet/>
      <dgm:spPr/>
      <dgm:t>
        <a:bodyPr/>
        <a:lstStyle/>
        <a:p>
          <a:r>
            <a:rPr lang="pt-BR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 Identificação e cadastro do contato;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A89AF-5505-43F0-977A-178D2BFFF804}" type="parTrans" cxnId="{6A2BB252-46C8-4B6E-8C9C-20C23F4EBD4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3DA02-9A87-496A-BD0C-F5C0D7311E6F}" type="sibTrans" cxnId="{6A2BB252-46C8-4B6E-8C9C-20C23F4EBD4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B9211B-0321-4614-97CC-9EECABDD5325}">
      <dgm:prSet/>
      <dgm:spPr/>
      <dgm:t>
        <a:bodyPr/>
        <a:lstStyle/>
        <a:p>
          <a:r>
            <a:rPr lang="pt-BR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B) Monitoramento do contato;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D2B00-E4F1-4584-9717-0F2E74791C98}" type="parTrans" cxnId="{1FD59F0E-3C49-432D-A238-E1214AED04E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252B4A-BABA-4A41-9414-C779E3404794}" type="sibTrans" cxnId="{1FD59F0E-3C49-432D-A238-E1214AED04E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A01B65-6371-4E5A-B540-2413D31FD6C1}">
      <dgm:prSet/>
      <dgm:spPr/>
      <dgm:t>
        <a:bodyPr/>
        <a:lstStyle/>
        <a:p>
          <a:r>
            <a:rPr lang="pt-BR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C) Encaminhamentos e desfechos do monitoramento do contato.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52D423-095E-4E44-B127-F0E7B09C0AE7}" type="parTrans" cxnId="{20FAB0A1-50C3-48C9-B07C-354A5741F61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BCFE9-467C-4E42-9A53-6A5ED8ED9F7B}" type="sibTrans" cxnId="{20FAB0A1-50C3-48C9-B07C-354A5741F61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6563D6-C88D-4E96-BF59-D598EBD7F3FE}" type="pres">
      <dgm:prSet presAssocID="{15EA2DF0-6E15-4B0C-864D-DDB85BA506B0}" presName="CompostProcess" presStyleCnt="0">
        <dgm:presLayoutVars>
          <dgm:dir/>
          <dgm:resizeHandles val="exact"/>
        </dgm:presLayoutVars>
      </dgm:prSet>
      <dgm:spPr/>
    </dgm:pt>
    <dgm:pt modelId="{D92A78CD-9F36-43D0-BFA7-06AD09E5D21C}" type="pres">
      <dgm:prSet presAssocID="{15EA2DF0-6E15-4B0C-864D-DDB85BA506B0}" presName="arrow" presStyleLbl="bgShp" presStyleIdx="0" presStyleCnt="1"/>
      <dgm:spPr/>
    </dgm:pt>
    <dgm:pt modelId="{ABFDC0D2-1F7D-4F05-A61A-84262B3323BF}" type="pres">
      <dgm:prSet presAssocID="{15EA2DF0-6E15-4B0C-864D-DDB85BA506B0}" presName="linearProcess" presStyleCnt="0"/>
      <dgm:spPr/>
    </dgm:pt>
    <dgm:pt modelId="{268CF885-F9E1-49B7-8D1D-0843D7D78A49}" type="pres">
      <dgm:prSet presAssocID="{66803197-3DB1-4C40-9E50-A983500DCB18}" presName="textNode" presStyleLbl="node1" presStyleIdx="0" presStyleCnt="3">
        <dgm:presLayoutVars>
          <dgm:bulletEnabled val="1"/>
        </dgm:presLayoutVars>
      </dgm:prSet>
      <dgm:spPr/>
    </dgm:pt>
    <dgm:pt modelId="{DEA8006F-E51E-4C91-B07A-DBCF61EDD574}" type="pres">
      <dgm:prSet presAssocID="{5B13DA02-9A87-496A-BD0C-F5C0D7311E6F}" presName="sibTrans" presStyleCnt="0"/>
      <dgm:spPr/>
    </dgm:pt>
    <dgm:pt modelId="{B439A3D9-937C-4C20-8489-92FA81DD54EC}" type="pres">
      <dgm:prSet presAssocID="{A8B9211B-0321-4614-97CC-9EECABDD5325}" presName="textNode" presStyleLbl="node1" presStyleIdx="1" presStyleCnt="3">
        <dgm:presLayoutVars>
          <dgm:bulletEnabled val="1"/>
        </dgm:presLayoutVars>
      </dgm:prSet>
      <dgm:spPr/>
    </dgm:pt>
    <dgm:pt modelId="{6A8789DF-AB27-4F3C-863D-95740C993456}" type="pres">
      <dgm:prSet presAssocID="{D0252B4A-BABA-4A41-9414-C779E3404794}" presName="sibTrans" presStyleCnt="0"/>
      <dgm:spPr/>
    </dgm:pt>
    <dgm:pt modelId="{20552DCB-DAA5-43B4-B442-CF00DF96511B}" type="pres">
      <dgm:prSet presAssocID="{E2A01B65-6371-4E5A-B540-2413D31FD6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C702801-BCF1-4B7B-9973-70F1077FD322}" type="presOf" srcId="{E2A01B65-6371-4E5A-B540-2413D31FD6C1}" destId="{20552DCB-DAA5-43B4-B442-CF00DF96511B}" srcOrd="0" destOrd="0" presId="urn:microsoft.com/office/officeart/2005/8/layout/hProcess9"/>
    <dgm:cxn modelId="{1FD59F0E-3C49-432D-A238-E1214AED04EB}" srcId="{15EA2DF0-6E15-4B0C-864D-DDB85BA506B0}" destId="{A8B9211B-0321-4614-97CC-9EECABDD5325}" srcOrd="1" destOrd="0" parTransId="{C6BD2B00-E4F1-4584-9717-0F2E74791C98}" sibTransId="{D0252B4A-BABA-4A41-9414-C779E3404794}"/>
    <dgm:cxn modelId="{148FBC1B-53E9-4D7C-8174-5CFDBE19BA42}" type="presOf" srcId="{15EA2DF0-6E15-4B0C-864D-DDB85BA506B0}" destId="{3D6563D6-C88D-4E96-BF59-D598EBD7F3FE}" srcOrd="0" destOrd="0" presId="urn:microsoft.com/office/officeart/2005/8/layout/hProcess9"/>
    <dgm:cxn modelId="{6A2BB252-46C8-4B6E-8C9C-20C23F4EBD46}" srcId="{15EA2DF0-6E15-4B0C-864D-DDB85BA506B0}" destId="{66803197-3DB1-4C40-9E50-A983500DCB18}" srcOrd="0" destOrd="0" parTransId="{607A89AF-5505-43F0-977A-178D2BFFF804}" sibTransId="{5B13DA02-9A87-496A-BD0C-F5C0D7311E6F}"/>
    <dgm:cxn modelId="{4CAF8D89-2762-4CC6-9A64-1A4FE40C7AB4}" type="presOf" srcId="{A8B9211B-0321-4614-97CC-9EECABDD5325}" destId="{B439A3D9-937C-4C20-8489-92FA81DD54EC}" srcOrd="0" destOrd="0" presId="urn:microsoft.com/office/officeart/2005/8/layout/hProcess9"/>
    <dgm:cxn modelId="{20FAB0A1-50C3-48C9-B07C-354A5741F616}" srcId="{15EA2DF0-6E15-4B0C-864D-DDB85BA506B0}" destId="{E2A01B65-6371-4E5A-B540-2413D31FD6C1}" srcOrd="2" destOrd="0" parTransId="{E352D423-095E-4E44-B127-F0E7B09C0AE7}" sibTransId="{E96BCFE9-467C-4E42-9A53-6A5ED8ED9F7B}"/>
    <dgm:cxn modelId="{A099B5B7-EB34-40EA-8FEB-049E68D4514F}" type="presOf" srcId="{66803197-3DB1-4C40-9E50-A983500DCB18}" destId="{268CF885-F9E1-49B7-8D1D-0843D7D78A49}" srcOrd="0" destOrd="0" presId="urn:microsoft.com/office/officeart/2005/8/layout/hProcess9"/>
    <dgm:cxn modelId="{9B56BE7D-3A57-4658-B01A-2AE5A9337693}" type="presParOf" srcId="{3D6563D6-C88D-4E96-BF59-D598EBD7F3FE}" destId="{D92A78CD-9F36-43D0-BFA7-06AD09E5D21C}" srcOrd="0" destOrd="0" presId="urn:microsoft.com/office/officeart/2005/8/layout/hProcess9"/>
    <dgm:cxn modelId="{37BFDA7D-2FA1-450E-85DC-97C84516B686}" type="presParOf" srcId="{3D6563D6-C88D-4E96-BF59-D598EBD7F3FE}" destId="{ABFDC0D2-1F7D-4F05-A61A-84262B3323BF}" srcOrd="1" destOrd="0" presId="urn:microsoft.com/office/officeart/2005/8/layout/hProcess9"/>
    <dgm:cxn modelId="{EC157F88-E0D2-4904-B1B9-06CDA8176BE4}" type="presParOf" srcId="{ABFDC0D2-1F7D-4F05-A61A-84262B3323BF}" destId="{268CF885-F9E1-49B7-8D1D-0843D7D78A49}" srcOrd="0" destOrd="0" presId="urn:microsoft.com/office/officeart/2005/8/layout/hProcess9"/>
    <dgm:cxn modelId="{70795AEC-5E33-4B14-8F19-F661B9F0153C}" type="presParOf" srcId="{ABFDC0D2-1F7D-4F05-A61A-84262B3323BF}" destId="{DEA8006F-E51E-4C91-B07A-DBCF61EDD574}" srcOrd="1" destOrd="0" presId="urn:microsoft.com/office/officeart/2005/8/layout/hProcess9"/>
    <dgm:cxn modelId="{8ECB5B0F-F574-437F-B7AE-DC8A3B08A9DD}" type="presParOf" srcId="{ABFDC0D2-1F7D-4F05-A61A-84262B3323BF}" destId="{B439A3D9-937C-4C20-8489-92FA81DD54EC}" srcOrd="2" destOrd="0" presId="urn:microsoft.com/office/officeart/2005/8/layout/hProcess9"/>
    <dgm:cxn modelId="{251211F9-6807-4BFD-AA0A-5DE79558654C}" type="presParOf" srcId="{ABFDC0D2-1F7D-4F05-A61A-84262B3323BF}" destId="{6A8789DF-AB27-4F3C-863D-95740C993456}" srcOrd="3" destOrd="0" presId="urn:microsoft.com/office/officeart/2005/8/layout/hProcess9"/>
    <dgm:cxn modelId="{200804B8-3B9E-4838-875D-B1C28DA9D156}" type="presParOf" srcId="{ABFDC0D2-1F7D-4F05-A61A-84262B3323BF}" destId="{20552DCB-DAA5-43B4-B442-CF00DF9651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B2F046-5B61-4567-8731-5C8D7842449F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1A8880E-FD68-4950-B28B-26385B1A193A}">
      <dgm:prSet phldrT="[Texto]" custT="1"/>
      <dgm:spPr>
        <a:solidFill>
          <a:srgbClr val="00B05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Encerrado por suspeita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75649F-6875-44CF-9FC5-EECE1EE9D5B9}" type="parTrans" cxnId="{8D062D41-61BB-4829-B62A-65637CF71ECE}">
      <dgm:prSet/>
      <dgm:spPr>
        <a:ln>
          <a:solidFill>
            <a:schemeClr val="accent1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64706-E052-4A01-ABFD-9FA19B98E2DB}" type="sibTrans" cxnId="{8D062D41-61BB-4829-B62A-65637CF71EC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2AA853-3865-4B40-B786-0F2CD480681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Caso fonte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descartado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DD9F6-EE81-4780-9DB3-0880033E7FA4}" type="parTrans" cxnId="{346FBBEC-F3C2-476B-B28C-52EAEDC03B8E}">
      <dgm:prSet/>
      <dgm:spPr>
        <a:ln>
          <a:solidFill>
            <a:schemeClr val="accent1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F8680-B139-4275-B10D-AF367FD1CB64}" type="sibTrans" cxnId="{346FBBEC-F3C2-476B-B28C-52EAEDC03B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9DF6CA-5335-4F50-86B1-BD49CB7DA5DB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Monitoramento finalizado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79FBF4-35AE-4B82-977F-E413F7DE964F}" type="sibTrans" cxnId="{87C9A900-CBB5-48EE-96C4-0BE6880F3D6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EE07B-585E-4459-AB1D-8DF0C7511DC1}" type="parTrans" cxnId="{87C9A900-CBB5-48EE-96C4-0BE6880F3D66}">
      <dgm:prSet/>
      <dgm:spPr>
        <a:ln>
          <a:solidFill>
            <a:schemeClr val="accent1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D0AB1-6B38-4BC1-BD00-9EE218FEA475}">
      <dgm:prSet phldrT="[Texto]" custT="1"/>
      <dgm:spPr>
        <a:solidFill>
          <a:schemeClr val="accent5"/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pt-PT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sistema reconhece, a partir das informações registradas durante 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monitoramento (ou da falta delas), 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 seguintes “classificações”: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spcBef>
              <a:spcPts val="0"/>
            </a:spcBef>
            <a:spcAft>
              <a:spcPts val="0"/>
            </a:spcAft>
          </a:pP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F7663-9FF8-4547-BFFB-E17E24244646}" type="sibTrans" cxnId="{0D1BE55D-FC31-4322-B733-C2CEC922B9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E6DA25-3449-41ED-9D58-80C78CC5ECA4}" type="parTrans" cxnId="{0D1BE55D-FC31-4322-B733-C2CEC922B9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70C21E-5377-4B78-8A9D-9F6A916C3E44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Perda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seguimento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FC4996-8433-4E83-A996-F0A3E6246182}" type="parTrans" cxnId="{159F24A2-5CB4-4AFB-81C4-ED12983EBC99}">
      <dgm:prSet/>
      <dgm:spPr>
        <a:ln>
          <a:solidFill>
            <a:schemeClr val="accent1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32735-5885-49E9-9FDB-DA7452515DC6}" type="sibTrans" cxnId="{159F24A2-5CB4-4AFB-81C4-ED12983EBC9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9130D6-376A-409F-8168-5ECFD6314420}" type="pres">
      <dgm:prSet presAssocID="{93B2F046-5B61-4567-8731-5C8D784244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3CA054-ADB4-45FF-87D6-975A0CA8B39C}" type="pres">
      <dgm:prSet presAssocID="{4AFD0AB1-6B38-4BC1-BD00-9EE218FEA475}" presName="hierRoot1" presStyleCnt="0">
        <dgm:presLayoutVars>
          <dgm:hierBranch val="init"/>
        </dgm:presLayoutVars>
      </dgm:prSet>
      <dgm:spPr/>
    </dgm:pt>
    <dgm:pt modelId="{B633471C-CD18-44E8-B1AF-D52391B69966}" type="pres">
      <dgm:prSet presAssocID="{4AFD0AB1-6B38-4BC1-BD00-9EE218FEA475}" presName="rootComposite1" presStyleCnt="0"/>
      <dgm:spPr/>
    </dgm:pt>
    <dgm:pt modelId="{B80F7490-07C5-462E-93C3-0F8001AD5685}" type="pres">
      <dgm:prSet presAssocID="{4AFD0AB1-6B38-4BC1-BD00-9EE218FEA475}" presName="rootText1" presStyleLbl="node0" presStyleIdx="0" presStyleCnt="1" custScaleX="360784">
        <dgm:presLayoutVars>
          <dgm:chPref val="3"/>
        </dgm:presLayoutVars>
      </dgm:prSet>
      <dgm:spPr/>
    </dgm:pt>
    <dgm:pt modelId="{EFBC1D3C-6897-4821-924A-6137D12AA290}" type="pres">
      <dgm:prSet presAssocID="{4AFD0AB1-6B38-4BC1-BD00-9EE218FEA475}" presName="rootConnector1" presStyleLbl="node1" presStyleIdx="0" presStyleCnt="0"/>
      <dgm:spPr/>
    </dgm:pt>
    <dgm:pt modelId="{BD12A5FC-C41C-4D17-A9A9-DEA82087AB7C}" type="pres">
      <dgm:prSet presAssocID="{4AFD0AB1-6B38-4BC1-BD00-9EE218FEA475}" presName="hierChild2" presStyleCnt="0"/>
      <dgm:spPr/>
    </dgm:pt>
    <dgm:pt modelId="{C489B2DC-F71B-48E2-8889-DC0C2D19B230}" type="pres">
      <dgm:prSet presAssocID="{9F1EE07B-585E-4459-AB1D-8DF0C7511DC1}" presName="Name37" presStyleLbl="parChTrans1D2" presStyleIdx="0" presStyleCnt="4"/>
      <dgm:spPr/>
    </dgm:pt>
    <dgm:pt modelId="{2ACD366B-8B01-41AF-9ECC-A4E4733FD2C0}" type="pres">
      <dgm:prSet presAssocID="{4E9DF6CA-5335-4F50-86B1-BD49CB7DA5DB}" presName="hierRoot2" presStyleCnt="0">
        <dgm:presLayoutVars>
          <dgm:hierBranch val="init"/>
        </dgm:presLayoutVars>
      </dgm:prSet>
      <dgm:spPr/>
    </dgm:pt>
    <dgm:pt modelId="{3A6B64B4-EAD0-4B56-AF64-3737A9CD7C5E}" type="pres">
      <dgm:prSet presAssocID="{4E9DF6CA-5335-4F50-86B1-BD49CB7DA5DB}" presName="rootComposite" presStyleCnt="0"/>
      <dgm:spPr/>
    </dgm:pt>
    <dgm:pt modelId="{3134D93C-DA85-4937-B0EE-0DBA0E7A9E1A}" type="pres">
      <dgm:prSet presAssocID="{4E9DF6CA-5335-4F50-86B1-BD49CB7DA5DB}" presName="rootText" presStyleLbl="node2" presStyleIdx="0" presStyleCnt="4">
        <dgm:presLayoutVars>
          <dgm:chPref val="3"/>
        </dgm:presLayoutVars>
      </dgm:prSet>
      <dgm:spPr/>
    </dgm:pt>
    <dgm:pt modelId="{A56647C8-D2DA-48A1-8E53-8C933000D351}" type="pres">
      <dgm:prSet presAssocID="{4E9DF6CA-5335-4F50-86B1-BD49CB7DA5DB}" presName="rootConnector" presStyleLbl="node2" presStyleIdx="0" presStyleCnt="4"/>
      <dgm:spPr/>
    </dgm:pt>
    <dgm:pt modelId="{92A00A5C-A9A5-41AD-B01F-108938C5FED0}" type="pres">
      <dgm:prSet presAssocID="{4E9DF6CA-5335-4F50-86B1-BD49CB7DA5DB}" presName="hierChild4" presStyleCnt="0"/>
      <dgm:spPr/>
    </dgm:pt>
    <dgm:pt modelId="{E9AF9C8B-877E-48A4-838F-100C2B0704EE}" type="pres">
      <dgm:prSet presAssocID="{4E9DF6CA-5335-4F50-86B1-BD49CB7DA5DB}" presName="hierChild5" presStyleCnt="0"/>
      <dgm:spPr/>
    </dgm:pt>
    <dgm:pt modelId="{B3BCE7A7-134F-4E65-8857-C79F86E72485}" type="pres">
      <dgm:prSet presAssocID="{0475649F-6875-44CF-9FC5-EECE1EE9D5B9}" presName="Name37" presStyleLbl="parChTrans1D2" presStyleIdx="1" presStyleCnt="4"/>
      <dgm:spPr/>
    </dgm:pt>
    <dgm:pt modelId="{0968D133-1CB4-4867-B0D1-043EF56B9813}" type="pres">
      <dgm:prSet presAssocID="{01A8880E-FD68-4950-B28B-26385B1A193A}" presName="hierRoot2" presStyleCnt="0">
        <dgm:presLayoutVars>
          <dgm:hierBranch val="init"/>
        </dgm:presLayoutVars>
      </dgm:prSet>
      <dgm:spPr/>
    </dgm:pt>
    <dgm:pt modelId="{1093FA90-4D71-4567-9977-F13EB8163402}" type="pres">
      <dgm:prSet presAssocID="{01A8880E-FD68-4950-B28B-26385B1A193A}" presName="rootComposite" presStyleCnt="0"/>
      <dgm:spPr/>
    </dgm:pt>
    <dgm:pt modelId="{CCDE27EE-55EE-4FC3-943A-D06973CF9A27}" type="pres">
      <dgm:prSet presAssocID="{01A8880E-FD68-4950-B28B-26385B1A193A}" presName="rootText" presStyleLbl="node2" presStyleIdx="1" presStyleCnt="4">
        <dgm:presLayoutVars>
          <dgm:chPref val="3"/>
        </dgm:presLayoutVars>
      </dgm:prSet>
      <dgm:spPr/>
    </dgm:pt>
    <dgm:pt modelId="{D9BBA506-A248-42CB-BE3E-AB8A8B6DF0F7}" type="pres">
      <dgm:prSet presAssocID="{01A8880E-FD68-4950-B28B-26385B1A193A}" presName="rootConnector" presStyleLbl="node2" presStyleIdx="1" presStyleCnt="4"/>
      <dgm:spPr/>
    </dgm:pt>
    <dgm:pt modelId="{8D4259B3-D37A-4BF1-929F-29FEEA7003A9}" type="pres">
      <dgm:prSet presAssocID="{01A8880E-FD68-4950-B28B-26385B1A193A}" presName="hierChild4" presStyleCnt="0"/>
      <dgm:spPr/>
    </dgm:pt>
    <dgm:pt modelId="{FFADAB80-56E5-4CF1-96D4-2CFB6FD207F0}" type="pres">
      <dgm:prSet presAssocID="{01A8880E-FD68-4950-B28B-26385B1A193A}" presName="hierChild5" presStyleCnt="0"/>
      <dgm:spPr/>
    </dgm:pt>
    <dgm:pt modelId="{32CFD39D-78D6-477D-B5D1-D7BD1966B6CF}" type="pres">
      <dgm:prSet presAssocID="{C7FDD9F6-EE81-4780-9DB3-0880033E7FA4}" presName="Name37" presStyleLbl="parChTrans1D2" presStyleIdx="2" presStyleCnt="4"/>
      <dgm:spPr/>
    </dgm:pt>
    <dgm:pt modelId="{AB37AF27-DBE7-478D-8F9E-982A0577D46F}" type="pres">
      <dgm:prSet presAssocID="{8E2AA853-3865-4B40-B786-0F2CD4806812}" presName="hierRoot2" presStyleCnt="0">
        <dgm:presLayoutVars>
          <dgm:hierBranch val="init"/>
        </dgm:presLayoutVars>
      </dgm:prSet>
      <dgm:spPr/>
    </dgm:pt>
    <dgm:pt modelId="{B20A114F-C20C-4BC9-A90A-FE633E832AA2}" type="pres">
      <dgm:prSet presAssocID="{8E2AA853-3865-4B40-B786-0F2CD4806812}" presName="rootComposite" presStyleCnt="0"/>
      <dgm:spPr/>
    </dgm:pt>
    <dgm:pt modelId="{57E87E7D-D878-4FB3-A231-28E0DD8262E0}" type="pres">
      <dgm:prSet presAssocID="{8E2AA853-3865-4B40-B786-0F2CD4806812}" presName="rootText" presStyleLbl="node2" presStyleIdx="2" presStyleCnt="4">
        <dgm:presLayoutVars>
          <dgm:chPref val="3"/>
        </dgm:presLayoutVars>
      </dgm:prSet>
      <dgm:spPr/>
    </dgm:pt>
    <dgm:pt modelId="{F19A634B-80EE-40A0-A91B-51E2D1EAE98F}" type="pres">
      <dgm:prSet presAssocID="{8E2AA853-3865-4B40-B786-0F2CD4806812}" presName="rootConnector" presStyleLbl="node2" presStyleIdx="2" presStyleCnt="4"/>
      <dgm:spPr/>
    </dgm:pt>
    <dgm:pt modelId="{2ABCE332-D963-4510-9911-75DF938965D0}" type="pres">
      <dgm:prSet presAssocID="{8E2AA853-3865-4B40-B786-0F2CD4806812}" presName="hierChild4" presStyleCnt="0"/>
      <dgm:spPr/>
    </dgm:pt>
    <dgm:pt modelId="{C84585E9-1343-4660-B5D4-8FE09DA86432}" type="pres">
      <dgm:prSet presAssocID="{8E2AA853-3865-4B40-B786-0F2CD4806812}" presName="hierChild5" presStyleCnt="0"/>
      <dgm:spPr/>
    </dgm:pt>
    <dgm:pt modelId="{CC1DF1BB-93F1-4E00-AA0D-E28E8BB2DD71}" type="pres">
      <dgm:prSet presAssocID="{59FC4996-8433-4E83-A996-F0A3E6246182}" presName="Name37" presStyleLbl="parChTrans1D2" presStyleIdx="3" presStyleCnt="4"/>
      <dgm:spPr/>
    </dgm:pt>
    <dgm:pt modelId="{3ACC3CAC-4F22-4D4C-AAAD-168843EB4D37}" type="pres">
      <dgm:prSet presAssocID="{9A70C21E-5377-4B78-8A9D-9F6A916C3E44}" presName="hierRoot2" presStyleCnt="0">
        <dgm:presLayoutVars>
          <dgm:hierBranch val="init"/>
        </dgm:presLayoutVars>
      </dgm:prSet>
      <dgm:spPr/>
    </dgm:pt>
    <dgm:pt modelId="{30C703AA-1FFD-4FA3-8D54-EDF46AE82AC3}" type="pres">
      <dgm:prSet presAssocID="{9A70C21E-5377-4B78-8A9D-9F6A916C3E44}" presName="rootComposite" presStyleCnt="0"/>
      <dgm:spPr/>
    </dgm:pt>
    <dgm:pt modelId="{DADFB40C-9444-42D9-ACAD-8B919885FA5C}" type="pres">
      <dgm:prSet presAssocID="{9A70C21E-5377-4B78-8A9D-9F6A916C3E44}" presName="rootText" presStyleLbl="node2" presStyleIdx="3" presStyleCnt="4">
        <dgm:presLayoutVars>
          <dgm:chPref val="3"/>
        </dgm:presLayoutVars>
      </dgm:prSet>
      <dgm:spPr/>
    </dgm:pt>
    <dgm:pt modelId="{8C26CD49-0619-42DE-9544-67743C1D136A}" type="pres">
      <dgm:prSet presAssocID="{9A70C21E-5377-4B78-8A9D-9F6A916C3E44}" presName="rootConnector" presStyleLbl="node2" presStyleIdx="3" presStyleCnt="4"/>
      <dgm:spPr/>
    </dgm:pt>
    <dgm:pt modelId="{DF25D1B6-8450-4701-BC33-27B1885676F4}" type="pres">
      <dgm:prSet presAssocID="{9A70C21E-5377-4B78-8A9D-9F6A916C3E44}" presName="hierChild4" presStyleCnt="0"/>
      <dgm:spPr/>
    </dgm:pt>
    <dgm:pt modelId="{A4A5D3A3-2F0F-4A2D-A812-DACD2D47254F}" type="pres">
      <dgm:prSet presAssocID="{9A70C21E-5377-4B78-8A9D-9F6A916C3E44}" presName="hierChild5" presStyleCnt="0"/>
      <dgm:spPr/>
    </dgm:pt>
    <dgm:pt modelId="{AB467114-3C76-4AF1-83A1-7AEA532B3999}" type="pres">
      <dgm:prSet presAssocID="{4AFD0AB1-6B38-4BC1-BD00-9EE218FEA475}" presName="hierChild3" presStyleCnt="0"/>
      <dgm:spPr/>
    </dgm:pt>
  </dgm:ptLst>
  <dgm:cxnLst>
    <dgm:cxn modelId="{87C9A900-CBB5-48EE-96C4-0BE6880F3D66}" srcId="{4AFD0AB1-6B38-4BC1-BD00-9EE218FEA475}" destId="{4E9DF6CA-5335-4F50-86B1-BD49CB7DA5DB}" srcOrd="0" destOrd="0" parTransId="{9F1EE07B-585E-4459-AB1D-8DF0C7511DC1}" sibTransId="{5B79FBF4-35AE-4B82-977F-E413F7DE964F}"/>
    <dgm:cxn modelId="{C7D3DA06-5C82-4D43-9F01-5BB696ADAF44}" type="presOf" srcId="{93B2F046-5B61-4567-8731-5C8D7842449F}" destId="{999130D6-376A-409F-8168-5ECFD6314420}" srcOrd="0" destOrd="0" presId="urn:microsoft.com/office/officeart/2005/8/layout/orgChart1"/>
    <dgm:cxn modelId="{439F9B25-7F0C-449F-8239-81F26C15CAF2}" type="presOf" srcId="{01A8880E-FD68-4950-B28B-26385B1A193A}" destId="{CCDE27EE-55EE-4FC3-943A-D06973CF9A27}" srcOrd="0" destOrd="0" presId="urn:microsoft.com/office/officeart/2005/8/layout/orgChart1"/>
    <dgm:cxn modelId="{67206D2A-2959-4189-8BF4-FABBA2B07283}" type="presOf" srcId="{9F1EE07B-585E-4459-AB1D-8DF0C7511DC1}" destId="{C489B2DC-F71B-48E2-8889-DC0C2D19B230}" srcOrd="0" destOrd="0" presId="urn:microsoft.com/office/officeart/2005/8/layout/orgChart1"/>
    <dgm:cxn modelId="{CA58D62E-CDB0-416D-9E43-74688CFE8E63}" type="presOf" srcId="{C7FDD9F6-EE81-4780-9DB3-0880033E7FA4}" destId="{32CFD39D-78D6-477D-B5D1-D7BD1966B6CF}" srcOrd="0" destOrd="0" presId="urn:microsoft.com/office/officeart/2005/8/layout/orgChart1"/>
    <dgm:cxn modelId="{0D1BE55D-FC31-4322-B733-C2CEC922B94D}" srcId="{93B2F046-5B61-4567-8731-5C8D7842449F}" destId="{4AFD0AB1-6B38-4BC1-BD00-9EE218FEA475}" srcOrd="0" destOrd="0" parTransId="{C9E6DA25-3449-41ED-9D58-80C78CC5ECA4}" sibTransId="{5FEF7663-9FF8-4547-BFFB-E17E24244646}"/>
    <dgm:cxn modelId="{8D062D41-61BB-4829-B62A-65637CF71ECE}" srcId="{4AFD0AB1-6B38-4BC1-BD00-9EE218FEA475}" destId="{01A8880E-FD68-4950-B28B-26385B1A193A}" srcOrd="1" destOrd="0" parTransId="{0475649F-6875-44CF-9FC5-EECE1EE9D5B9}" sibTransId="{87864706-E052-4A01-ABFD-9FA19B98E2DB}"/>
    <dgm:cxn modelId="{4AEF4761-83DD-4BD4-BA2C-323CA63E940A}" type="presOf" srcId="{59FC4996-8433-4E83-A996-F0A3E6246182}" destId="{CC1DF1BB-93F1-4E00-AA0D-E28E8BB2DD71}" srcOrd="0" destOrd="0" presId="urn:microsoft.com/office/officeart/2005/8/layout/orgChart1"/>
    <dgm:cxn modelId="{B09F4275-BB64-4369-ACD8-1F2282C02821}" type="presOf" srcId="{0475649F-6875-44CF-9FC5-EECE1EE9D5B9}" destId="{B3BCE7A7-134F-4E65-8857-C79F86E72485}" srcOrd="0" destOrd="0" presId="urn:microsoft.com/office/officeart/2005/8/layout/orgChart1"/>
    <dgm:cxn modelId="{A9CB0189-6C4A-48C9-AE73-D08285DE8815}" type="presOf" srcId="{9A70C21E-5377-4B78-8A9D-9F6A916C3E44}" destId="{8C26CD49-0619-42DE-9544-67743C1D136A}" srcOrd="1" destOrd="0" presId="urn:microsoft.com/office/officeart/2005/8/layout/orgChart1"/>
    <dgm:cxn modelId="{4155098A-122B-4366-B701-6F64BDEB75A0}" type="presOf" srcId="{4AFD0AB1-6B38-4BC1-BD00-9EE218FEA475}" destId="{EFBC1D3C-6897-4821-924A-6137D12AA290}" srcOrd="1" destOrd="0" presId="urn:microsoft.com/office/officeart/2005/8/layout/orgChart1"/>
    <dgm:cxn modelId="{159F24A2-5CB4-4AFB-81C4-ED12983EBC99}" srcId="{4AFD0AB1-6B38-4BC1-BD00-9EE218FEA475}" destId="{9A70C21E-5377-4B78-8A9D-9F6A916C3E44}" srcOrd="3" destOrd="0" parTransId="{59FC4996-8433-4E83-A996-F0A3E6246182}" sibTransId="{B3F32735-5885-49E9-9FDB-DA7452515DC6}"/>
    <dgm:cxn modelId="{3E574BA5-0F6C-4A34-AB90-E02D343B7192}" type="presOf" srcId="{4AFD0AB1-6B38-4BC1-BD00-9EE218FEA475}" destId="{B80F7490-07C5-462E-93C3-0F8001AD5685}" srcOrd="0" destOrd="0" presId="urn:microsoft.com/office/officeart/2005/8/layout/orgChart1"/>
    <dgm:cxn modelId="{072C6EB0-CFAC-4B0C-85B5-338B84D80353}" type="presOf" srcId="{8E2AA853-3865-4B40-B786-0F2CD4806812}" destId="{57E87E7D-D878-4FB3-A231-28E0DD8262E0}" srcOrd="0" destOrd="0" presId="urn:microsoft.com/office/officeart/2005/8/layout/orgChart1"/>
    <dgm:cxn modelId="{739840BA-8D7A-430E-A616-DD6E45894D7F}" type="presOf" srcId="{4E9DF6CA-5335-4F50-86B1-BD49CB7DA5DB}" destId="{3134D93C-DA85-4937-B0EE-0DBA0E7A9E1A}" srcOrd="0" destOrd="0" presId="urn:microsoft.com/office/officeart/2005/8/layout/orgChart1"/>
    <dgm:cxn modelId="{51522FBC-EC0B-45D7-9F19-27C6C5627A0F}" type="presOf" srcId="{4E9DF6CA-5335-4F50-86B1-BD49CB7DA5DB}" destId="{A56647C8-D2DA-48A1-8E53-8C933000D351}" srcOrd="1" destOrd="0" presId="urn:microsoft.com/office/officeart/2005/8/layout/orgChart1"/>
    <dgm:cxn modelId="{4318C7CC-E08A-45A6-B09F-EDC0478589FF}" type="presOf" srcId="{01A8880E-FD68-4950-B28B-26385B1A193A}" destId="{D9BBA506-A248-42CB-BE3E-AB8A8B6DF0F7}" srcOrd="1" destOrd="0" presId="urn:microsoft.com/office/officeart/2005/8/layout/orgChart1"/>
    <dgm:cxn modelId="{346FBBEC-F3C2-476B-B28C-52EAEDC03B8E}" srcId="{4AFD0AB1-6B38-4BC1-BD00-9EE218FEA475}" destId="{8E2AA853-3865-4B40-B786-0F2CD4806812}" srcOrd="2" destOrd="0" parTransId="{C7FDD9F6-EE81-4780-9DB3-0880033E7FA4}" sibTransId="{94CF8680-B139-4275-B10D-AF367FD1CB64}"/>
    <dgm:cxn modelId="{6188EDEC-89A9-4BBF-976E-B7F98D39F2C2}" type="presOf" srcId="{8E2AA853-3865-4B40-B786-0F2CD4806812}" destId="{F19A634B-80EE-40A0-A91B-51E2D1EAE98F}" srcOrd="1" destOrd="0" presId="urn:microsoft.com/office/officeart/2005/8/layout/orgChart1"/>
    <dgm:cxn modelId="{F815A7FA-6629-4377-BF8B-4B6BC71DFB79}" type="presOf" srcId="{9A70C21E-5377-4B78-8A9D-9F6A916C3E44}" destId="{DADFB40C-9444-42D9-ACAD-8B919885FA5C}" srcOrd="0" destOrd="0" presId="urn:microsoft.com/office/officeart/2005/8/layout/orgChart1"/>
    <dgm:cxn modelId="{136EC207-22E2-4378-A687-6390CA0929BC}" type="presParOf" srcId="{999130D6-376A-409F-8168-5ECFD6314420}" destId="{563CA054-ADB4-45FF-87D6-975A0CA8B39C}" srcOrd="0" destOrd="0" presId="urn:microsoft.com/office/officeart/2005/8/layout/orgChart1"/>
    <dgm:cxn modelId="{737784C6-7C71-416F-B935-61F34665EF44}" type="presParOf" srcId="{563CA054-ADB4-45FF-87D6-975A0CA8B39C}" destId="{B633471C-CD18-44E8-B1AF-D52391B69966}" srcOrd="0" destOrd="0" presId="urn:microsoft.com/office/officeart/2005/8/layout/orgChart1"/>
    <dgm:cxn modelId="{D56AB5D3-8138-4E4D-A022-43A9FB1EFEED}" type="presParOf" srcId="{B633471C-CD18-44E8-B1AF-D52391B69966}" destId="{B80F7490-07C5-462E-93C3-0F8001AD5685}" srcOrd="0" destOrd="0" presId="urn:microsoft.com/office/officeart/2005/8/layout/orgChart1"/>
    <dgm:cxn modelId="{1445B59A-C717-4C79-9639-E45DB234B041}" type="presParOf" srcId="{B633471C-CD18-44E8-B1AF-D52391B69966}" destId="{EFBC1D3C-6897-4821-924A-6137D12AA290}" srcOrd="1" destOrd="0" presId="urn:microsoft.com/office/officeart/2005/8/layout/orgChart1"/>
    <dgm:cxn modelId="{133A83AF-FD3A-4822-8624-208E73826D6A}" type="presParOf" srcId="{563CA054-ADB4-45FF-87D6-975A0CA8B39C}" destId="{BD12A5FC-C41C-4D17-A9A9-DEA82087AB7C}" srcOrd="1" destOrd="0" presId="urn:microsoft.com/office/officeart/2005/8/layout/orgChart1"/>
    <dgm:cxn modelId="{BA724EEB-F26F-4306-9D7A-E1729345BB07}" type="presParOf" srcId="{BD12A5FC-C41C-4D17-A9A9-DEA82087AB7C}" destId="{C489B2DC-F71B-48E2-8889-DC0C2D19B230}" srcOrd="0" destOrd="0" presId="urn:microsoft.com/office/officeart/2005/8/layout/orgChart1"/>
    <dgm:cxn modelId="{C7DE666D-5B58-46E1-A77E-0D112EA30CCA}" type="presParOf" srcId="{BD12A5FC-C41C-4D17-A9A9-DEA82087AB7C}" destId="{2ACD366B-8B01-41AF-9ECC-A4E4733FD2C0}" srcOrd="1" destOrd="0" presId="urn:microsoft.com/office/officeart/2005/8/layout/orgChart1"/>
    <dgm:cxn modelId="{43FC140F-CB7F-4FA4-8A36-6AB03BC14D1F}" type="presParOf" srcId="{2ACD366B-8B01-41AF-9ECC-A4E4733FD2C0}" destId="{3A6B64B4-EAD0-4B56-AF64-3737A9CD7C5E}" srcOrd="0" destOrd="0" presId="urn:microsoft.com/office/officeart/2005/8/layout/orgChart1"/>
    <dgm:cxn modelId="{87FF84EB-C832-4712-9449-684D8F875F80}" type="presParOf" srcId="{3A6B64B4-EAD0-4B56-AF64-3737A9CD7C5E}" destId="{3134D93C-DA85-4937-B0EE-0DBA0E7A9E1A}" srcOrd="0" destOrd="0" presId="urn:microsoft.com/office/officeart/2005/8/layout/orgChart1"/>
    <dgm:cxn modelId="{E3DFEC2F-8FF6-46FA-B8B1-C2C1675C43B5}" type="presParOf" srcId="{3A6B64B4-EAD0-4B56-AF64-3737A9CD7C5E}" destId="{A56647C8-D2DA-48A1-8E53-8C933000D351}" srcOrd="1" destOrd="0" presId="urn:microsoft.com/office/officeart/2005/8/layout/orgChart1"/>
    <dgm:cxn modelId="{A8445AE0-63E9-4259-A4A4-DF9197AE970F}" type="presParOf" srcId="{2ACD366B-8B01-41AF-9ECC-A4E4733FD2C0}" destId="{92A00A5C-A9A5-41AD-B01F-108938C5FED0}" srcOrd="1" destOrd="0" presId="urn:microsoft.com/office/officeart/2005/8/layout/orgChart1"/>
    <dgm:cxn modelId="{D7920AF8-07FC-440C-86CD-BBC4FBFD1734}" type="presParOf" srcId="{2ACD366B-8B01-41AF-9ECC-A4E4733FD2C0}" destId="{E9AF9C8B-877E-48A4-838F-100C2B0704EE}" srcOrd="2" destOrd="0" presId="urn:microsoft.com/office/officeart/2005/8/layout/orgChart1"/>
    <dgm:cxn modelId="{5A7DCC11-E2DD-4CD1-BB08-412FAA1C714C}" type="presParOf" srcId="{BD12A5FC-C41C-4D17-A9A9-DEA82087AB7C}" destId="{B3BCE7A7-134F-4E65-8857-C79F86E72485}" srcOrd="2" destOrd="0" presId="urn:microsoft.com/office/officeart/2005/8/layout/orgChart1"/>
    <dgm:cxn modelId="{3942843B-CC9F-42A3-9EAD-5C62AE9A50BF}" type="presParOf" srcId="{BD12A5FC-C41C-4D17-A9A9-DEA82087AB7C}" destId="{0968D133-1CB4-4867-B0D1-043EF56B9813}" srcOrd="3" destOrd="0" presId="urn:microsoft.com/office/officeart/2005/8/layout/orgChart1"/>
    <dgm:cxn modelId="{16028FD4-FA1C-4D71-86DE-1BACABEF1A94}" type="presParOf" srcId="{0968D133-1CB4-4867-B0D1-043EF56B9813}" destId="{1093FA90-4D71-4567-9977-F13EB8163402}" srcOrd="0" destOrd="0" presId="urn:microsoft.com/office/officeart/2005/8/layout/orgChart1"/>
    <dgm:cxn modelId="{25912B78-EEA9-48F5-86D8-43AF34E75202}" type="presParOf" srcId="{1093FA90-4D71-4567-9977-F13EB8163402}" destId="{CCDE27EE-55EE-4FC3-943A-D06973CF9A27}" srcOrd="0" destOrd="0" presId="urn:microsoft.com/office/officeart/2005/8/layout/orgChart1"/>
    <dgm:cxn modelId="{21B491F6-DDE8-46FD-8A38-181FA3055707}" type="presParOf" srcId="{1093FA90-4D71-4567-9977-F13EB8163402}" destId="{D9BBA506-A248-42CB-BE3E-AB8A8B6DF0F7}" srcOrd="1" destOrd="0" presId="urn:microsoft.com/office/officeart/2005/8/layout/orgChart1"/>
    <dgm:cxn modelId="{E7A1570B-ED3B-4C0F-AB69-D1522F799591}" type="presParOf" srcId="{0968D133-1CB4-4867-B0D1-043EF56B9813}" destId="{8D4259B3-D37A-4BF1-929F-29FEEA7003A9}" srcOrd="1" destOrd="0" presId="urn:microsoft.com/office/officeart/2005/8/layout/orgChart1"/>
    <dgm:cxn modelId="{A51D62F2-72AF-428C-A391-177A3E473525}" type="presParOf" srcId="{0968D133-1CB4-4867-B0D1-043EF56B9813}" destId="{FFADAB80-56E5-4CF1-96D4-2CFB6FD207F0}" srcOrd="2" destOrd="0" presId="urn:microsoft.com/office/officeart/2005/8/layout/orgChart1"/>
    <dgm:cxn modelId="{85919573-3C7E-4F01-A92C-CE2342342E63}" type="presParOf" srcId="{BD12A5FC-C41C-4D17-A9A9-DEA82087AB7C}" destId="{32CFD39D-78D6-477D-B5D1-D7BD1966B6CF}" srcOrd="4" destOrd="0" presId="urn:microsoft.com/office/officeart/2005/8/layout/orgChart1"/>
    <dgm:cxn modelId="{9F19F84B-72B5-46FE-83AF-23EABA34C275}" type="presParOf" srcId="{BD12A5FC-C41C-4D17-A9A9-DEA82087AB7C}" destId="{AB37AF27-DBE7-478D-8F9E-982A0577D46F}" srcOrd="5" destOrd="0" presId="urn:microsoft.com/office/officeart/2005/8/layout/orgChart1"/>
    <dgm:cxn modelId="{3DA9E218-907A-471C-B68A-EC5B0CAD3E7E}" type="presParOf" srcId="{AB37AF27-DBE7-478D-8F9E-982A0577D46F}" destId="{B20A114F-C20C-4BC9-A90A-FE633E832AA2}" srcOrd="0" destOrd="0" presId="urn:microsoft.com/office/officeart/2005/8/layout/orgChart1"/>
    <dgm:cxn modelId="{04136744-85D7-4560-B973-EB12F967A317}" type="presParOf" srcId="{B20A114F-C20C-4BC9-A90A-FE633E832AA2}" destId="{57E87E7D-D878-4FB3-A231-28E0DD8262E0}" srcOrd="0" destOrd="0" presId="urn:microsoft.com/office/officeart/2005/8/layout/orgChart1"/>
    <dgm:cxn modelId="{6B152760-0454-4439-A3B7-F198A21B1786}" type="presParOf" srcId="{B20A114F-C20C-4BC9-A90A-FE633E832AA2}" destId="{F19A634B-80EE-40A0-A91B-51E2D1EAE98F}" srcOrd="1" destOrd="0" presId="urn:microsoft.com/office/officeart/2005/8/layout/orgChart1"/>
    <dgm:cxn modelId="{125665A1-DB61-412E-8E29-4CA3EE850355}" type="presParOf" srcId="{AB37AF27-DBE7-478D-8F9E-982A0577D46F}" destId="{2ABCE332-D963-4510-9911-75DF938965D0}" srcOrd="1" destOrd="0" presId="urn:microsoft.com/office/officeart/2005/8/layout/orgChart1"/>
    <dgm:cxn modelId="{726F520E-AE43-4145-B2EE-96C17C514036}" type="presParOf" srcId="{AB37AF27-DBE7-478D-8F9E-982A0577D46F}" destId="{C84585E9-1343-4660-B5D4-8FE09DA86432}" srcOrd="2" destOrd="0" presId="urn:microsoft.com/office/officeart/2005/8/layout/orgChart1"/>
    <dgm:cxn modelId="{8046FE49-843F-4163-952A-4128118A64CA}" type="presParOf" srcId="{BD12A5FC-C41C-4D17-A9A9-DEA82087AB7C}" destId="{CC1DF1BB-93F1-4E00-AA0D-E28E8BB2DD71}" srcOrd="6" destOrd="0" presId="urn:microsoft.com/office/officeart/2005/8/layout/orgChart1"/>
    <dgm:cxn modelId="{5D211697-6AF2-403E-9201-775F2312C875}" type="presParOf" srcId="{BD12A5FC-C41C-4D17-A9A9-DEA82087AB7C}" destId="{3ACC3CAC-4F22-4D4C-AAAD-168843EB4D37}" srcOrd="7" destOrd="0" presId="urn:microsoft.com/office/officeart/2005/8/layout/orgChart1"/>
    <dgm:cxn modelId="{4CE04891-9E81-4CF6-BB28-F025055CD7BA}" type="presParOf" srcId="{3ACC3CAC-4F22-4D4C-AAAD-168843EB4D37}" destId="{30C703AA-1FFD-4FA3-8D54-EDF46AE82AC3}" srcOrd="0" destOrd="0" presId="urn:microsoft.com/office/officeart/2005/8/layout/orgChart1"/>
    <dgm:cxn modelId="{8955C937-81CF-4AA1-B0D7-242AD72075C2}" type="presParOf" srcId="{30C703AA-1FFD-4FA3-8D54-EDF46AE82AC3}" destId="{DADFB40C-9444-42D9-ACAD-8B919885FA5C}" srcOrd="0" destOrd="0" presId="urn:microsoft.com/office/officeart/2005/8/layout/orgChart1"/>
    <dgm:cxn modelId="{C4E9DBAE-1C88-41BF-85AD-05DD18768B1F}" type="presParOf" srcId="{30C703AA-1FFD-4FA3-8D54-EDF46AE82AC3}" destId="{8C26CD49-0619-42DE-9544-67743C1D136A}" srcOrd="1" destOrd="0" presId="urn:microsoft.com/office/officeart/2005/8/layout/orgChart1"/>
    <dgm:cxn modelId="{F111A2B0-93EC-4E00-BD79-7B91340DF81A}" type="presParOf" srcId="{3ACC3CAC-4F22-4D4C-AAAD-168843EB4D37}" destId="{DF25D1B6-8450-4701-BC33-27B1885676F4}" srcOrd="1" destOrd="0" presId="urn:microsoft.com/office/officeart/2005/8/layout/orgChart1"/>
    <dgm:cxn modelId="{CECA6DF1-3BA3-41DC-95DD-8FC0B4B05A6E}" type="presParOf" srcId="{3ACC3CAC-4F22-4D4C-AAAD-168843EB4D37}" destId="{A4A5D3A3-2F0F-4A2D-A812-DACD2D47254F}" srcOrd="2" destOrd="0" presId="urn:microsoft.com/office/officeart/2005/8/layout/orgChart1"/>
    <dgm:cxn modelId="{228B91A8-33C1-4F07-AD0E-84D6A21DE2DB}" type="presParOf" srcId="{563CA054-ADB4-45FF-87D6-975A0CA8B39C}" destId="{AB467114-3C76-4AF1-83A1-7AEA532B39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B5CA82-1340-4B67-937B-ECA190A2FD66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F9D76A3-B256-4951-9260-F07D73DDEFA9}">
      <dgm:prSet custT="1"/>
      <dgm:spPr/>
      <dgm:t>
        <a:bodyPr/>
        <a:lstStyle/>
        <a:p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Emitido pelo Sistema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2458E-E151-4388-9940-F6F147CD46B7}" type="parTrans" cxnId="{912ACE4D-F27F-4F7A-BB9F-6137D66E62F5}">
      <dgm:prSet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93D007-9DBF-483E-A3D7-8AABFFC0E9E7}" type="sibTrans" cxnId="{912ACE4D-F27F-4F7A-BB9F-6137D66E62F5}">
      <dgm:prSet custT="1"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72343-4B46-462B-9377-DF74A60EA11C}">
      <dgm:prSet custT="1"/>
      <dgm:spPr/>
      <dgm:t>
        <a:bodyPr/>
        <a:lstStyle/>
        <a:p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Identificação do rastreador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00030-045E-4814-9AB2-2D2827D940DE}" type="parTrans" cxnId="{8851951E-62BC-4417-9C15-1E6FBC6EEE39}">
      <dgm:prSet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987A3F-9580-4848-A7FF-400635279090}" type="sibTrans" cxnId="{8851951E-62BC-4417-9C15-1E6FBC6EEE39}">
      <dgm:prSet custT="1"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034B3D-348A-4553-94A7-9D180E8B9FB5}">
      <dgm:prSet custT="1"/>
      <dgm:spPr/>
      <dgm:t>
        <a:bodyPr/>
        <a:lstStyle/>
        <a:p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por SMS com link WEB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FF821-9A5C-4BC3-96DA-725AC86C03B3}" type="parTrans" cxnId="{8160CC92-6545-4626-B32E-3FF81B398D22}">
      <dgm:prSet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874BB8-B4EC-4814-AB0A-2460CEDFD8A9}" type="sibTrans" cxnId="{8160CC92-6545-4626-B32E-3FF81B398D22}">
      <dgm:prSet custT="1"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532D78-9178-4A83-851F-7FD8AF4EE616}">
      <dgm:prSet custT="1"/>
      <dgm:spPr/>
      <dgm:t>
        <a:bodyPr/>
        <a:lstStyle/>
        <a:p>
          <a:r>
            <a:rPr lang="pt-BR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Afastamento por até 14 dias*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7EDCE5-EBC3-4091-AFA5-E015D2A152EC}" type="parTrans" cxnId="{CC400777-525B-48C0-94A6-9181D05CC0EF}">
      <dgm:prSet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185ADF-908C-41BE-8F19-0FA6BCBA46C7}" type="sibTrans" cxnId="{CC400777-525B-48C0-94A6-9181D05CC0EF}">
      <dgm:prSet/>
      <dgm:spPr/>
      <dgm:t>
        <a:bodyPr/>
        <a:lstStyle/>
        <a:p>
          <a:endParaRPr lang="pt-B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873B61-C8E7-4C50-AB19-4DF66D5D2AD1}" type="pres">
      <dgm:prSet presAssocID="{72B5CA82-1340-4B67-937B-ECA190A2FD66}" presName="linearFlow" presStyleCnt="0">
        <dgm:presLayoutVars>
          <dgm:resizeHandles val="exact"/>
        </dgm:presLayoutVars>
      </dgm:prSet>
      <dgm:spPr/>
    </dgm:pt>
    <dgm:pt modelId="{20550EB2-3A94-4860-9D25-BE63082007EC}" type="pres">
      <dgm:prSet presAssocID="{DF9D76A3-B256-4951-9260-F07D73DDEFA9}" presName="node" presStyleLbl="node1" presStyleIdx="0" presStyleCnt="4">
        <dgm:presLayoutVars>
          <dgm:bulletEnabled val="1"/>
        </dgm:presLayoutVars>
      </dgm:prSet>
      <dgm:spPr/>
    </dgm:pt>
    <dgm:pt modelId="{1E607B4F-830F-49A4-8659-49957D98F98A}" type="pres">
      <dgm:prSet presAssocID="{ED93D007-9DBF-483E-A3D7-8AABFFC0E9E7}" presName="sibTrans" presStyleLbl="sibTrans2D1" presStyleIdx="0" presStyleCnt="3"/>
      <dgm:spPr/>
    </dgm:pt>
    <dgm:pt modelId="{5ED1509A-ED49-4452-BFFB-2BC160424FD8}" type="pres">
      <dgm:prSet presAssocID="{ED93D007-9DBF-483E-A3D7-8AABFFC0E9E7}" presName="connectorText" presStyleLbl="sibTrans2D1" presStyleIdx="0" presStyleCnt="3"/>
      <dgm:spPr/>
    </dgm:pt>
    <dgm:pt modelId="{3AE3BED4-9962-4638-ABFD-017C38FCC645}" type="pres">
      <dgm:prSet presAssocID="{BBF72343-4B46-462B-9377-DF74A60EA11C}" presName="node" presStyleLbl="node1" presStyleIdx="1" presStyleCnt="4">
        <dgm:presLayoutVars>
          <dgm:bulletEnabled val="1"/>
        </dgm:presLayoutVars>
      </dgm:prSet>
      <dgm:spPr/>
    </dgm:pt>
    <dgm:pt modelId="{5311FB75-06D4-47FB-9D7D-A096B6806BC8}" type="pres">
      <dgm:prSet presAssocID="{F5987A3F-9580-4848-A7FF-400635279090}" presName="sibTrans" presStyleLbl="sibTrans2D1" presStyleIdx="1" presStyleCnt="3"/>
      <dgm:spPr/>
    </dgm:pt>
    <dgm:pt modelId="{93AB3346-56A6-4943-B3F7-3DD10426AFF0}" type="pres">
      <dgm:prSet presAssocID="{F5987A3F-9580-4848-A7FF-400635279090}" presName="connectorText" presStyleLbl="sibTrans2D1" presStyleIdx="1" presStyleCnt="3"/>
      <dgm:spPr/>
    </dgm:pt>
    <dgm:pt modelId="{8C6A2383-56FC-4A2A-A89A-0D0806A00BBE}" type="pres">
      <dgm:prSet presAssocID="{45034B3D-348A-4553-94A7-9D180E8B9FB5}" presName="node" presStyleLbl="node1" presStyleIdx="2" presStyleCnt="4">
        <dgm:presLayoutVars>
          <dgm:bulletEnabled val="1"/>
        </dgm:presLayoutVars>
      </dgm:prSet>
      <dgm:spPr/>
    </dgm:pt>
    <dgm:pt modelId="{C454E6DD-1847-43EF-91D7-904263A7579C}" type="pres">
      <dgm:prSet presAssocID="{F2874BB8-B4EC-4814-AB0A-2460CEDFD8A9}" presName="sibTrans" presStyleLbl="sibTrans2D1" presStyleIdx="2" presStyleCnt="3"/>
      <dgm:spPr/>
    </dgm:pt>
    <dgm:pt modelId="{CB03A6EE-9099-4476-AF25-F1F3817E7BAD}" type="pres">
      <dgm:prSet presAssocID="{F2874BB8-B4EC-4814-AB0A-2460CEDFD8A9}" presName="connectorText" presStyleLbl="sibTrans2D1" presStyleIdx="2" presStyleCnt="3"/>
      <dgm:spPr/>
    </dgm:pt>
    <dgm:pt modelId="{4A06DC1B-653F-4709-B1F9-BC7A2741BCFE}" type="pres">
      <dgm:prSet presAssocID="{18532D78-9178-4A83-851F-7FD8AF4EE6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5315A10-3093-4313-A2C4-3A553361D649}" type="presOf" srcId="{F2874BB8-B4EC-4814-AB0A-2460CEDFD8A9}" destId="{C454E6DD-1847-43EF-91D7-904263A7579C}" srcOrd="0" destOrd="0" presId="urn:microsoft.com/office/officeart/2005/8/layout/process2"/>
    <dgm:cxn modelId="{62728E12-BC78-4CF8-A94E-A696FC735CBF}" type="presOf" srcId="{45034B3D-348A-4553-94A7-9D180E8B9FB5}" destId="{8C6A2383-56FC-4A2A-A89A-0D0806A00BBE}" srcOrd="0" destOrd="0" presId="urn:microsoft.com/office/officeart/2005/8/layout/process2"/>
    <dgm:cxn modelId="{8851951E-62BC-4417-9C15-1E6FBC6EEE39}" srcId="{72B5CA82-1340-4B67-937B-ECA190A2FD66}" destId="{BBF72343-4B46-462B-9377-DF74A60EA11C}" srcOrd="1" destOrd="0" parTransId="{6C800030-045E-4814-9AB2-2D2827D940DE}" sibTransId="{F5987A3F-9580-4848-A7FF-400635279090}"/>
    <dgm:cxn modelId="{1C92F138-6594-44FA-B9C9-BE97D814AA4E}" type="presOf" srcId="{BBF72343-4B46-462B-9377-DF74A60EA11C}" destId="{3AE3BED4-9962-4638-ABFD-017C38FCC645}" srcOrd="0" destOrd="0" presId="urn:microsoft.com/office/officeart/2005/8/layout/process2"/>
    <dgm:cxn modelId="{76B2216B-8820-4C8D-A6AB-619C1688A2DE}" type="presOf" srcId="{F5987A3F-9580-4848-A7FF-400635279090}" destId="{5311FB75-06D4-47FB-9D7D-A096B6806BC8}" srcOrd="0" destOrd="0" presId="urn:microsoft.com/office/officeart/2005/8/layout/process2"/>
    <dgm:cxn modelId="{912ACE4D-F27F-4F7A-BB9F-6137D66E62F5}" srcId="{72B5CA82-1340-4B67-937B-ECA190A2FD66}" destId="{DF9D76A3-B256-4951-9260-F07D73DDEFA9}" srcOrd="0" destOrd="0" parTransId="{6962458E-E151-4388-9940-F6F147CD46B7}" sibTransId="{ED93D007-9DBF-483E-A3D7-8AABFFC0E9E7}"/>
    <dgm:cxn modelId="{8B2B1152-A15C-4BE6-A851-E7BC6D4D44D8}" type="presOf" srcId="{F2874BB8-B4EC-4814-AB0A-2460CEDFD8A9}" destId="{CB03A6EE-9099-4476-AF25-F1F3817E7BAD}" srcOrd="1" destOrd="0" presId="urn:microsoft.com/office/officeart/2005/8/layout/process2"/>
    <dgm:cxn modelId="{CC400777-525B-48C0-94A6-9181D05CC0EF}" srcId="{72B5CA82-1340-4B67-937B-ECA190A2FD66}" destId="{18532D78-9178-4A83-851F-7FD8AF4EE616}" srcOrd="3" destOrd="0" parTransId="{6E7EDCE5-EBC3-4091-AFA5-E015D2A152EC}" sibTransId="{E9185ADF-908C-41BE-8F19-0FA6BCBA46C7}"/>
    <dgm:cxn modelId="{8160CC92-6545-4626-B32E-3FF81B398D22}" srcId="{72B5CA82-1340-4B67-937B-ECA190A2FD66}" destId="{45034B3D-348A-4553-94A7-9D180E8B9FB5}" srcOrd="2" destOrd="0" parTransId="{D90FF821-9A5C-4BC3-96DA-725AC86C03B3}" sibTransId="{F2874BB8-B4EC-4814-AB0A-2460CEDFD8A9}"/>
    <dgm:cxn modelId="{1BFD4198-944B-4D04-8782-820864C79F89}" type="presOf" srcId="{ED93D007-9DBF-483E-A3D7-8AABFFC0E9E7}" destId="{5ED1509A-ED49-4452-BFFB-2BC160424FD8}" srcOrd="1" destOrd="0" presId="urn:microsoft.com/office/officeart/2005/8/layout/process2"/>
    <dgm:cxn modelId="{E41AA5BD-4809-42C4-B508-555EE2F27370}" type="presOf" srcId="{ED93D007-9DBF-483E-A3D7-8AABFFC0E9E7}" destId="{1E607B4F-830F-49A4-8659-49957D98F98A}" srcOrd="0" destOrd="0" presId="urn:microsoft.com/office/officeart/2005/8/layout/process2"/>
    <dgm:cxn modelId="{3AEE49C9-A6CC-40EF-B067-147307F74D07}" type="presOf" srcId="{72B5CA82-1340-4B67-937B-ECA190A2FD66}" destId="{A2873B61-C8E7-4C50-AB19-4DF66D5D2AD1}" srcOrd="0" destOrd="0" presId="urn:microsoft.com/office/officeart/2005/8/layout/process2"/>
    <dgm:cxn modelId="{9CEEFCD1-D0A7-4E0C-B9DA-1F10A2797F45}" type="presOf" srcId="{18532D78-9178-4A83-851F-7FD8AF4EE616}" destId="{4A06DC1B-653F-4709-B1F9-BC7A2741BCFE}" srcOrd="0" destOrd="0" presId="urn:microsoft.com/office/officeart/2005/8/layout/process2"/>
    <dgm:cxn modelId="{5F1A1BE5-9758-4BA0-981F-BDA837C76EFC}" type="presOf" srcId="{DF9D76A3-B256-4951-9260-F07D73DDEFA9}" destId="{20550EB2-3A94-4860-9D25-BE63082007EC}" srcOrd="0" destOrd="0" presId="urn:microsoft.com/office/officeart/2005/8/layout/process2"/>
    <dgm:cxn modelId="{1D231AEC-D1E3-4D90-9A58-A12EB693FE97}" type="presOf" srcId="{F5987A3F-9580-4848-A7FF-400635279090}" destId="{93AB3346-56A6-4943-B3F7-3DD10426AFF0}" srcOrd="1" destOrd="0" presId="urn:microsoft.com/office/officeart/2005/8/layout/process2"/>
    <dgm:cxn modelId="{A6551E62-21A9-40CE-AE30-BB9567C59189}" type="presParOf" srcId="{A2873B61-C8E7-4C50-AB19-4DF66D5D2AD1}" destId="{20550EB2-3A94-4860-9D25-BE63082007EC}" srcOrd="0" destOrd="0" presId="urn:microsoft.com/office/officeart/2005/8/layout/process2"/>
    <dgm:cxn modelId="{97B0D806-624C-452A-BB3D-1E051182B571}" type="presParOf" srcId="{A2873B61-C8E7-4C50-AB19-4DF66D5D2AD1}" destId="{1E607B4F-830F-49A4-8659-49957D98F98A}" srcOrd="1" destOrd="0" presId="urn:microsoft.com/office/officeart/2005/8/layout/process2"/>
    <dgm:cxn modelId="{47F12C07-0EA8-44A0-ABFE-9783A5E4DB56}" type="presParOf" srcId="{1E607B4F-830F-49A4-8659-49957D98F98A}" destId="{5ED1509A-ED49-4452-BFFB-2BC160424FD8}" srcOrd="0" destOrd="0" presId="urn:microsoft.com/office/officeart/2005/8/layout/process2"/>
    <dgm:cxn modelId="{1F474F5A-5CD4-436B-AB0C-A9DD2BE5D72D}" type="presParOf" srcId="{A2873B61-C8E7-4C50-AB19-4DF66D5D2AD1}" destId="{3AE3BED4-9962-4638-ABFD-017C38FCC645}" srcOrd="2" destOrd="0" presId="urn:microsoft.com/office/officeart/2005/8/layout/process2"/>
    <dgm:cxn modelId="{1E8B216C-19AF-4DB5-B11E-86A090F64FA8}" type="presParOf" srcId="{A2873B61-C8E7-4C50-AB19-4DF66D5D2AD1}" destId="{5311FB75-06D4-47FB-9D7D-A096B6806BC8}" srcOrd="3" destOrd="0" presId="urn:microsoft.com/office/officeart/2005/8/layout/process2"/>
    <dgm:cxn modelId="{78B49756-2174-42B0-9655-310284F66EAF}" type="presParOf" srcId="{5311FB75-06D4-47FB-9D7D-A096B6806BC8}" destId="{93AB3346-56A6-4943-B3F7-3DD10426AFF0}" srcOrd="0" destOrd="0" presId="urn:microsoft.com/office/officeart/2005/8/layout/process2"/>
    <dgm:cxn modelId="{58917E40-F16F-49B8-ABB6-276A66C247A0}" type="presParOf" srcId="{A2873B61-C8E7-4C50-AB19-4DF66D5D2AD1}" destId="{8C6A2383-56FC-4A2A-A89A-0D0806A00BBE}" srcOrd="4" destOrd="0" presId="urn:microsoft.com/office/officeart/2005/8/layout/process2"/>
    <dgm:cxn modelId="{1C3FA57D-2031-4D8D-AEBA-60673C12AD3C}" type="presParOf" srcId="{A2873B61-C8E7-4C50-AB19-4DF66D5D2AD1}" destId="{C454E6DD-1847-43EF-91D7-904263A7579C}" srcOrd="5" destOrd="0" presId="urn:microsoft.com/office/officeart/2005/8/layout/process2"/>
    <dgm:cxn modelId="{A680FEDE-0E00-422F-B95D-9050D2E07F1D}" type="presParOf" srcId="{C454E6DD-1847-43EF-91D7-904263A7579C}" destId="{CB03A6EE-9099-4476-AF25-F1F3817E7BAD}" srcOrd="0" destOrd="0" presId="urn:microsoft.com/office/officeart/2005/8/layout/process2"/>
    <dgm:cxn modelId="{F63B5047-78BA-4ACC-A78F-5EBB7349A3D0}" type="presParOf" srcId="{A2873B61-C8E7-4C50-AB19-4DF66D5D2AD1}" destId="{4A06DC1B-653F-4709-B1F9-BC7A2741BCF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D9F9D6-0AF6-446E-B51A-70FCB45EFE08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D0DDFB7-A005-40AF-9D9F-800FC4C2F33F}">
      <dgm:prSet custT="1"/>
      <dgm:spPr/>
      <dgm:t>
        <a:bodyPr/>
        <a:lstStyle/>
        <a:p>
          <a:pPr rtl="0"/>
          <a:r>
            <a:rPr lang="pt-BR" sz="20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Perfis de acesso: usuário; rastreador; supervisor</a:t>
          </a:r>
        </a:p>
      </dgm:t>
    </dgm:pt>
    <dgm:pt modelId="{F2F026E8-39EA-4DEA-9B5B-049285921CB2}" type="parTrans" cxnId="{519FE1CD-5D1B-414B-903F-C63C91F54835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F52297-1426-4A01-9016-A2E808C8225B}" type="sibTrans" cxnId="{519FE1CD-5D1B-414B-903F-C63C91F54835}">
      <dgm:prSet custT="1"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C3A23E-C8E7-4977-8449-44701DC156DE}">
      <dgm:prSet custT="1"/>
      <dgm:spPr/>
      <dgm:t>
        <a:bodyPr/>
        <a:lstStyle/>
        <a:p>
          <a:pPr rtl="0"/>
          <a:r>
            <a:rPr lang="pt-BR" sz="20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Cadastro de equipes por Município, junto à RS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FC888-CB0B-4424-9847-495C014BFBD9}" type="parTrans" cxnId="{AED250AB-9685-4915-97B3-0BF057B5B9ED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DD4EC-B708-4ED8-A547-B05C86D709B7}" type="sibTrans" cxnId="{AED250AB-9685-4915-97B3-0BF057B5B9ED}">
      <dgm:prSet custT="1"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C6C8B-2098-4A26-9596-A0FD841F8279}">
      <dgm:prSet custT="1"/>
      <dgm:spPr/>
      <dgm:t>
        <a:bodyPr/>
        <a:lstStyle/>
        <a:p>
          <a:pPr rtl="0"/>
          <a:r>
            <a:rPr lang="pt-BR" sz="20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Perfil Supervisor relaciona contato com equipe que vai rastrear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4D411-CBF3-458A-96A9-D0DC88451BC4}" type="parTrans" cxnId="{F057F70B-07B1-4FBC-BA53-55BE84DFD456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D32903-01D8-4B0D-83E0-FB47A4AB8003}" type="sibTrans" cxnId="{F057F70B-07B1-4FBC-BA53-55BE84DFD456}">
      <dgm:prSet custT="1"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5B83A-41DA-439C-98C5-375F63D34704}">
      <dgm:prSet custT="1"/>
      <dgm:spPr/>
      <dgm:t>
        <a:bodyPr/>
        <a:lstStyle/>
        <a:p>
          <a:pPr rtl="0"/>
          <a:r>
            <a:rPr lang="pt-BR" sz="20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Painéis de monitoramento: indicadores de produtividade por equipe/rastreador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198CD-4A68-43EE-B70B-5207E8AFD880}" type="parTrans" cxnId="{BDDB953B-96C6-4873-B944-2E9B9CB58133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EA09C-0634-4304-A74F-64ED160D406B}" type="sibTrans" cxnId="{BDDB953B-96C6-4873-B944-2E9B9CB58133}">
      <dgm:prSet custT="1"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822709-1ABA-4F3B-8265-0B74EE756E76}">
      <dgm:prSet custT="1"/>
      <dgm:spPr/>
      <dgm:t>
        <a:bodyPr/>
        <a:lstStyle/>
        <a:p>
          <a:pPr rtl="0"/>
          <a:r>
            <a:rPr lang="pt-BR" sz="2000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Sistemas próprios: Integração por API</a:t>
          </a:r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7E9D7-8CA0-4B77-B9B2-E838106C1EFF}" type="parTrans" cxnId="{B223E9A7-5C5E-4D5D-81B3-B1A0064AFF35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1BFDA-2266-4F95-94FA-01DC4CA2942B}" type="sibTrans" cxnId="{B223E9A7-5C5E-4D5D-81B3-B1A0064AFF35}">
      <dgm:prSet custT="1"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D5F247-46AC-432B-A19D-722D8A14A050}">
      <dgm:prSet custT="1"/>
      <dgm:spPr/>
      <dgm:t>
        <a:bodyPr/>
        <a:lstStyle/>
        <a:p>
          <a:pPr rtl="0"/>
          <a:r>
            <a:rPr lang="pt-BR" sz="2000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e-SUS Notifica</a:t>
          </a:r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6247E-E438-4524-8F90-09E072F7FCBA}" type="parTrans" cxnId="{4ABA9134-5E7F-419C-AA6F-48E857469A20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5F6354-A31F-407C-A7DC-5270EE95D625}" type="sibTrans" cxnId="{4ABA9134-5E7F-419C-AA6F-48E857469A20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00696-2F9F-45B9-9454-04127F0519B7}" type="pres">
      <dgm:prSet presAssocID="{8FD9F9D6-0AF6-446E-B51A-70FCB45EFE08}" presName="diagram" presStyleCnt="0">
        <dgm:presLayoutVars>
          <dgm:dir/>
          <dgm:resizeHandles val="exact"/>
        </dgm:presLayoutVars>
      </dgm:prSet>
      <dgm:spPr/>
    </dgm:pt>
    <dgm:pt modelId="{5C869F7A-27B3-4F61-AD6A-7B9596243947}" type="pres">
      <dgm:prSet presAssocID="{BD0DDFB7-A005-40AF-9D9F-800FC4C2F33F}" presName="node" presStyleLbl="node1" presStyleIdx="0" presStyleCnt="6">
        <dgm:presLayoutVars>
          <dgm:bulletEnabled val="1"/>
        </dgm:presLayoutVars>
      </dgm:prSet>
      <dgm:spPr/>
    </dgm:pt>
    <dgm:pt modelId="{EF878670-D475-44AE-A50C-6CEEA477AAF1}" type="pres">
      <dgm:prSet presAssocID="{38F52297-1426-4A01-9016-A2E808C8225B}" presName="sibTrans" presStyleLbl="sibTrans2D1" presStyleIdx="0" presStyleCnt="5"/>
      <dgm:spPr/>
    </dgm:pt>
    <dgm:pt modelId="{EF69289C-AD48-4530-8989-CBD513B61DEF}" type="pres">
      <dgm:prSet presAssocID="{38F52297-1426-4A01-9016-A2E808C8225B}" presName="connectorText" presStyleLbl="sibTrans2D1" presStyleIdx="0" presStyleCnt="5"/>
      <dgm:spPr/>
    </dgm:pt>
    <dgm:pt modelId="{678FA69C-8182-4E09-88FD-AB40C9341EDC}" type="pres">
      <dgm:prSet presAssocID="{F9C3A23E-C8E7-4977-8449-44701DC156DE}" presName="node" presStyleLbl="node1" presStyleIdx="1" presStyleCnt="6">
        <dgm:presLayoutVars>
          <dgm:bulletEnabled val="1"/>
        </dgm:presLayoutVars>
      </dgm:prSet>
      <dgm:spPr/>
    </dgm:pt>
    <dgm:pt modelId="{2B91768E-B33B-4631-BAAB-6D3D871BBC2A}" type="pres">
      <dgm:prSet presAssocID="{971DD4EC-B708-4ED8-A547-B05C86D709B7}" presName="sibTrans" presStyleLbl="sibTrans2D1" presStyleIdx="1" presStyleCnt="5"/>
      <dgm:spPr/>
    </dgm:pt>
    <dgm:pt modelId="{4A4A217C-6107-48A5-AE6A-C45E3C2A0CCB}" type="pres">
      <dgm:prSet presAssocID="{971DD4EC-B708-4ED8-A547-B05C86D709B7}" presName="connectorText" presStyleLbl="sibTrans2D1" presStyleIdx="1" presStyleCnt="5"/>
      <dgm:spPr/>
    </dgm:pt>
    <dgm:pt modelId="{99E3AE78-03EF-420F-8DD9-635C5C468640}" type="pres">
      <dgm:prSet presAssocID="{579C6C8B-2098-4A26-9596-A0FD841F8279}" presName="node" presStyleLbl="node1" presStyleIdx="2" presStyleCnt="6">
        <dgm:presLayoutVars>
          <dgm:bulletEnabled val="1"/>
        </dgm:presLayoutVars>
      </dgm:prSet>
      <dgm:spPr/>
    </dgm:pt>
    <dgm:pt modelId="{2A956338-081C-49C0-9754-4AC6E87E6185}" type="pres">
      <dgm:prSet presAssocID="{3CD32903-01D8-4B0D-83E0-FB47A4AB8003}" presName="sibTrans" presStyleLbl="sibTrans2D1" presStyleIdx="2" presStyleCnt="5"/>
      <dgm:spPr/>
    </dgm:pt>
    <dgm:pt modelId="{BB9CA080-4424-4445-89F7-2E069191B573}" type="pres">
      <dgm:prSet presAssocID="{3CD32903-01D8-4B0D-83E0-FB47A4AB8003}" presName="connectorText" presStyleLbl="sibTrans2D1" presStyleIdx="2" presStyleCnt="5"/>
      <dgm:spPr/>
    </dgm:pt>
    <dgm:pt modelId="{A966187E-4334-426A-8292-C6E47BBD6834}" type="pres">
      <dgm:prSet presAssocID="{0DF5B83A-41DA-439C-98C5-375F63D34704}" presName="node" presStyleLbl="node1" presStyleIdx="3" presStyleCnt="6">
        <dgm:presLayoutVars>
          <dgm:bulletEnabled val="1"/>
        </dgm:presLayoutVars>
      </dgm:prSet>
      <dgm:spPr/>
    </dgm:pt>
    <dgm:pt modelId="{E0F493BE-DD5E-4C8F-9CCC-9ED66963F60F}" type="pres">
      <dgm:prSet presAssocID="{872EA09C-0634-4304-A74F-64ED160D406B}" presName="sibTrans" presStyleLbl="sibTrans2D1" presStyleIdx="3" presStyleCnt="5"/>
      <dgm:spPr/>
    </dgm:pt>
    <dgm:pt modelId="{322BB88A-1035-4B29-9716-B4C5009C474C}" type="pres">
      <dgm:prSet presAssocID="{872EA09C-0634-4304-A74F-64ED160D406B}" presName="connectorText" presStyleLbl="sibTrans2D1" presStyleIdx="3" presStyleCnt="5"/>
      <dgm:spPr/>
    </dgm:pt>
    <dgm:pt modelId="{160591BE-CBCC-4B50-BD6A-84028EAF92CB}" type="pres">
      <dgm:prSet presAssocID="{D0822709-1ABA-4F3B-8265-0B74EE756E76}" presName="node" presStyleLbl="node1" presStyleIdx="4" presStyleCnt="6">
        <dgm:presLayoutVars>
          <dgm:bulletEnabled val="1"/>
        </dgm:presLayoutVars>
      </dgm:prSet>
      <dgm:spPr/>
    </dgm:pt>
    <dgm:pt modelId="{EFE729C3-6758-4408-BD44-23C2E040E5EE}" type="pres">
      <dgm:prSet presAssocID="{DD21BFDA-2266-4F95-94FA-01DC4CA2942B}" presName="sibTrans" presStyleLbl="sibTrans2D1" presStyleIdx="4" presStyleCnt="5"/>
      <dgm:spPr/>
    </dgm:pt>
    <dgm:pt modelId="{D566E30E-E4E5-4EDC-A545-DE469BA26A0E}" type="pres">
      <dgm:prSet presAssocID="{DD21BFDA-2266-4F95-94FA-01DC4CA2942B}" presName="connectorText" presStyleLbl="sibTrans2D1" presStyleIdx="4" presStyleCnt="5"/>
      <dgm:spPr/>
    </dgm:pt>
    <dgm:pt modelId="{2FD4CA6E-7183-4EDB-A9C2-BA93E8DFA1FA}" type="pres">
      <dgm:prSet presAssocID="{38D5F247-46AC-432B-A19D-722D8A14A050}" presName="node" presStyleLbl="node1" presStyleIdx="5" presStyleCnt="6">
        <dgm:presLayoutVars>
          <dgm:bulletEnabled val="1"/>
        </dgm:presLayoutVars>
      </dgm:prSet>
      <dgm:spPr/>
    </dgm:pt>
  </dgm:ptLst>
  <dgm:cxnLst>
    <dgm:cxn modelId="{F057F70B-07B1-4FBC-BA53-55BE84DFD456}" srcId="{8FD9F9D6-0AF6-446E-B51A-70FCB45EFE08}" destId="{579C6C8B-2098-4A26-9596-A0FD841F8279}" srcOrd="2" destOrd="0" parTransId="{A7D4D411-CBF3-458A-96A9-D0DC88451BC4}" sibTransId="{3CD32903-01D8-4B0D-83E0-FB47A4AB8003}"/>
    <dgm:cxn modelId="{E5599D1B-7ED7-47CF-827E-733D414D51B4}" type="presOf" srcId="{872EA09C-0634-4304-A74F-64ED160D406B}" destId="{322BB88A-1035-4B29-9716-B4C5009C474C}" srcOrd="1" destOrd="0" presId="urn:microsoft.com/office/officeart/2005/8/layout/process5"/>
    <dgm:cxn modelId="{DA1C5C24-478A-46FB-ABAF-66B166DD5BD4}" type="presOf" srcId="{BD0DDFB7-A005-40AF-9D9F-800FC4C2F33F}" destId="{5C869F7A-27B3-4F61-AD6A-7B9596243947}" srcOrd="0" destOrd="0" presId="urn:microsoft.com/office/officeart/2005/8/layout/process5"/>
    <dgm:cxn modelId="{C1B7C625-078F-443B-A740-F2FF415C3D05}" type="presOf" srcId="{3CD32903-01D8-4B0D-83E0-FB47A4AB8003}" destId="{2A956338-081C-49C0-9754-4AC6E87E6185}" srcOrd="0" destOrd="0" presId="urn:microsoft.com/office/officeart/2005/8/layout/process5"/>
    <dgm:cxn modelId="{4ABA9134-5E7F-419C-AA6F-48E857469A20}" srcId="{8FD9F9D6-0AF6-446E-B51A-70FCB45EFE08}" destId="{38D5F247-46AC-432B-A19D-722D8A14A050}" srcOrd="5" destOrd="0" parTransId="{AE06247E-E438-4524-8F90-09E072F7FCBA}" sibTransId="{325F6354-A31F-407C-A7DC-5270EE95D625}"/>
    <dgm:cxn modelId="{94383A37-A786-491D-891D-CC6824ADCE1E}" type="presOf" srcId="{971DD4EC-B708-4ED8-A547-B05C86D709B7}" destId="{2B91768E-B33B-4631-BAAB-6D3D871BBC2A}" srcOrd="0" destOrd="0" presId="urn:microsoft.com/office/officeart/2005/8/layout/process5"/>
    <dgm:cxn modelId="{BDDB953B-96C6-4873-B944-2E9B9CB58133}" srcId="{8FD9F9D6-0AF6-446E-B51A-70FCB45EFE08}" destId="{0DF5B83A-41DA-439C-98C5-375F63D34704}" srcOrd="3" destOrd="0" parTransId="{0CC198CD-4A68-43EE-B70B-5207E8AFD880}" sibTransId="{872EA09C-0634-4304-A74F-64ED160D406B}"/>
    <dgm:cxn modelId="{9AD6A43C-F57C-4B0C-A748-C6C1D568E5CE}" type="presOf" srcId="{8FD9F9D6-0AF6-446E-B51A-70FCB45EFE08}" destId="{AF000696-2F9F-45B9-9454-04127F0519B7}" srcOrd="0" destOrd="0" presId="urn:microsoft.com/office/officeart/2005/8/layout/process5"/>
    <dgm:cxn modelId="{AB37FC3E-F2A8-4DF1-8EA4-097EBEBD0B06}" type="presOf" srcId="{38F52297-1426-4A01-9016-A2E808C8225B}" destId="{EF69289C-AD48-4530-8989-CBD513B61DEF}" srcOrd="1" destOrd="0" presId="urn:microsoft.com/office/officeart/2005/8/layout/process5"/>
    <dgm:cxn modelId="{61ED9C64-CAB6-4F27-A501-45FAEEFDA089}" type="presOf" srcId="{DD21BFDA-2266-4F95-94FA-01DC4CA2942B}" destId="{EFE729C3-6758-4408-BD44-23C2E040E5EE}" srcOrd="0" destOrd="0" presId="urn:microsoft.com/office/officeart/2005/8/layout/process5"/>
    <dgm:cxn modelId="{8D4F624C-D728-43AA-8718-53D443B47374}" type="presOf" srcId="{F9C3A23E-C8E7-4977-8449-44701DC156DE}" destId="{678FA69C-8182-4E09-88FD-AB40C9341EDC}" srcOrd="0" destOrd="0" presId="urn:microsoft.com/office/officeart/2005/8/layout/process5"/>
    <dgm:cxn modelId="{D3545F6E-5F2D-4F4B-B9DE-284CD399C54D}" type="presOf" srcId="{971DD4EC-B708-4ED8-A547-B05C86D709B7}" destId="{4A4A217C-6107-48A5-AE6A-C45E3C2A0CCB}" srcOrd="1" destOrd="0" presId="urn:microsoft.com/office/officeart/2005/8/layout/process5"/>
    <dgm:cxn modelId="{60B64557-BCC4-424D-B0C4-6FE7EE82CA7B}" type="presOf" srcId="{3CD32903-01D8-4B0D-83E0-FB47A4AB8003}" destId="{BB9CA080-4424-4445-89F7-2E069191B573}" srcOrd="1" destOrd="0" presId="urn:microsoft.com/office/officeart/2005/8/layout/process5"/>
    <dgm:cxn modelId="{92067E57-EC41-4550-BC83-836CF3968516}" type="presOf" srcId="{D0822709-1ABA-4F3B-8265-0B74EE756E76}" destId="{160591BE-CBCC-4B50-BD6A-84028EAF92CB}" srcOrd="0" destOrd="0" presId="urn:microsoft.com/office/officeart/2005/8/layout/process5"/>
    <dgm:cxn modelId="{63CBCE7D-1CD9-4895-8ED0-5C9C72D3F1BB}" type="presOf" srcId="{0DF5B83A-41DA-439C-98C5-375F63D34704}" destId="{A966187E-4334-426A-8292-C6E47BBD6834}" srcOrd="0" destOrd="0" presId="urn:microsoft.com/office/officeart/2005/8/layout/process5"/>
    <dgm:cxn modelId="{13BEAA87-A489-496C-AED2-2D24F6CF5A4F}" type="presOf" srcId="{DD21BFDA-2266-4F95-94FA-01DC4CA2942B}" destId="{D566E30E-E4E5-4EDC-A545-DE469BA26A0E}" srcOrd="1" destOrd="0" presId="urn:microsoft.com/office/officeart/2005/8/layout/process5"/>
    <dgm:cxn modelId="{4CCB0993-99F8-4AD6-93B2-A87C6110ED83}" type="presOf" srcId="{579C6C8B-2098-4A26-9596-A0FD841F8279}" destId="{99E3AE78-03EF-420F-8DD9-635C5C468640}" srcOrd="0" destOrd="0" presId="urn:microsoft.com/office/officeart/2005/8/layout/process5"/>
    <dgm:cxn modelId="{69A23A94-80A4-4659-83D4-025CB58CBE7D}" type="presOf" srcId="{38F52297-1426-4A01-9016-A2E808C8225B}" destId="{EF878670-D475-44AE-A50C-6CEEA477AAF1}" srcOrd="0" destOrd="0" presId="urn:microsoft.com/office/officeart/2005/8/layout/process5"/>
    <dgm:cxn modelId="{3B9973A0-CF73-48C9-AB16-EA03A57AC25B}" type="presOf" srcId="{38D5F247-46AC-432B-A19D-722D8A14A050}" destId="{2FD4CA6E-7183-4EDB-A9C2-BA93E8DFA1FA}" srcOrd="0" destOrd="0" presId="urn:microsoft.com/office/officeart/2005/8/layout/process5"/>
    <dgm:cxn modelId="{B223E9A7-5C5E-4D5D-81B3-B1A0064AFF35}" srcId="{8FD9F9D6-0AF6-446E-B51A-70FCB45EFE08}" destId="{D0822709-1ABA-4F3B-8265-0B74EE756E76}" srcOrd="4" destOrd="0" parTransId="{5147E9D7-8CA0-4B77-B9B2-E838106C1EFF}" sibTransId="{DD21BFDA-2266-4F95-94FA-01DC4CA2942B}"/>
    <dgm:cxn modelId="{AED250AB-9685-4915-97B3-0BF057B5B9ED}" srcId="{8FD9F9D6-0AF6-446E-B51A-70FCB45EFE08}" destId="{F9C3A23E-C8E7-4977-8449-44701DC156DE}" srcOrd="1" destOrd="0" parTransId="{E4AFC888-CB0B-4424-9847-495C014BFBD9}" sibTransId="{971DD4EC-B708-4ED8-A547-B05C86D709B7}"/>
    <dgm:cxn modelId="{38FA92C6-18FE-4485-82C0-F1A66FBD06D1}" type="presOf" srcId="{872EA09C-0634-4304-A74F-64ED160D406B}" destId="{E0F493BE-DD5E-4C8F-9CCC-9ED66963F60F}" srcOrd="0" destOrd="0" presId="urn:microsoft.com/office/officeart/2005/8/layout/process5"/>
    <dgm:cxn modelId="{519FE1CD-5D1B-414B-903F-C63C91F54835}" srcId="{8FD9F9D6-0AF6-446E-B51A-70FCB45EFE08}" destId="{BD0DDFB7-A005-40AF-9D9F-800FC4C2F33F}" srcOrd="0" destOrd="0" parTransId="{F2F026E8-39EA-4DEA-9B5B-049285921CB2}" sibTransId="{38F52297-1426-4A01-9016-A2E808C8225B}"/>
    <dgm:cxn modelId="{579E44C6-E59E-480E-8242-D3AA98AA81F5}" type="presParOf" srcId="{AF000696-2F9F-45B9-9454-04127F0519B7}" destId="{5C869F7A-27B3-4F61-AD6A-7B9596243947}" srcOrd="0" destOrd="0" presId="urn:microsoft.com/office/officeart/2005/8/layout/process5"/>
    <dgm:cxn modelId="{851DCCBF-31E8-450B-94AD-8F005C146561}" type="presParOf" srcId="{AF000696-2F9F-45B9-9454-04127F0519B7}" destId="{EF878670-D475-44AE-A50C-6CEEA477AAF1}" srcOrd="1" destOrd="0" presId="urn:microsoft.com/office/officeart/2005/8/layout/process5"/>
    <dgm:cxn modelId="{A6125FDF-AEF2-4D19-949A-FA3864B4CC13}" type="presParOf" srcId="{EF878670-D475-44AE-A50C-6CEEA477AAF1}" destId="{EF69289C-AD48-4530-8989-CBD513B61DEF}" srcOrd="0" destOrd="0" presId="urn:microsoft.com/office/officeart/2005/8/layout/process5"/>
    <dgm:cxn modelId="{445945EE-E6BA-44B8-B86F-30E0AEDDDC5B}" type="presParOf" srcId="{AF000696-2F9F-45B9-9454-04127F0519B7}" destId="{678FA69C-8182-4E09-88FD-AB40C9341EDC}" srcOrd="2" destOrd="0" presId="urn:microsoft.com/office/officeart/2005/8/layout/process5"/>
    <dgm:cxn modelId="{EFE30ABB-B9F5-4F18-923F-51482D4F0974}" type="presParOf" srcId="{AF000696-2F9F-45B9-9454-04127F0519B7}" destId="{2B91768E-B33B-4631-BAAB-6D3D871BBC2A}" srcOrd="3" destOrd="0" presId="urn:microsoft.com/office/officeart/2005/8/layout/process5"/>
    <dgm:cxn modelId="{3EC4CBA4-7A80-48DB-82D6-95F841F04774}" type="presParOf" srcId="{2B91768E-B33B-4631-BAAB-6D3D871BBC2A}" destId="{4A4A217C-6107-48A5-AE6A-C45E3C2A0CCB}" srcOrd="0" destOrd="0" presId="urn:microsoft.com/office/officeart/2005/8/layout/process5"/>
    <dgm:cxn modelId="{6BE89334-5286-42CD-AD81-1BB2A7D94ED1}" type="presParOf" srcId="{AF000696-2F9F-45B9-9454-04127F0519B7}" destId="{99E3AE78-03EF-420F-8DD9-635C5C468640}" srcOrd="4" destOrd="0" presId="urn:microsoft.com/office/officeart/2005/8/layout/process5"/>
    <dgm:cxn modelId="{CFA60D4E-6C88-4053-8987-985C8641CCA9}" type="presParOf" srcId="{AF000696-2F9F-45B9-9454-04127F0519B7}" destId="{2A956338-081C-49C0-9754-4AC6E87E6185}" srcOrd="5" destOrd="0" presId="urn:microsoft.com/office/officeart/2005/8/layout/process5"/>
    <dgm:cxn modelId="{DE524065-8E87-4323-8A9F-C0632806EE40}" type="presParOf" srcId="{2A956338-081C-49C0-9754-4AC6E87E6185}" destId="{BB9CA080-4424-4445-89F7-2E069191B573}" srcOrd="0" destOrd="0" presId="urn:microsoft.com/office/officeart/2005/8/layout/process5"/>
    <dgm:cxn modelId="{75303779-F809-4D21-B1F2-9746DEB1F48B}" type="presParOf" srcId="{AF000696-2F9F-45B9-9454-04127F0519B7}" destId="{A966187E-4334-426A-8292-C6E47BBD6834}" srcOrd="6" destOrd="0" presId="urn:microsoft.com/office/officeart/2005/8/layout/process5"/>
    <dgm:cxn modelId="{8A84BC46-8A76-4615-A71D-C25F4810C51F}" type="presParOf" srcId="{AF000696-2F9F-45B9-9454-04127F0519B7}" destId="{E0F493BE-DD5E-4C8F-9CCC-9ED66963F60F}" srcOrd="7" destOrd="0" presId="urn:microsoft.com/office/officeart/2005/8/layout/process5"/>
    <dgm:cxn modelId="{7FF6BBC1-81CC-47AD-8AF3-77FE8A364A53}" type="presParOf" srcId="{E0F493BE-DD5E-4C8F-9CCC-9ED66963F60F}" destId="{322BB88A-1035-4B29-9716-B4C5009C474C}" srcOrd="0" destOrd="0" presId="urn:microsoft.com/office/officeart/2005/8/layout/process5"/>
    <dgm:cxn modelId="{E54F2231-2A3C-462E-8C2C-F93330ED30A4}" type="presParOf" srcId="{AF000696-2F9F-45B9-9454-04127F0519B7}" destId="{160591BE-CBCC-4B50-BD6A-84028EAF92CB}" srcOrd="8" destOrd="0" presId="urn:microsoft.com/office/officeart/2005/8/layout/process5"/>
    <dgm:cxn modelId="{6FAE3899-AFD3-432C-A871-E89682E54D0F}" type="presParOf" srcId="{AF000696-2F9F-45B9-9454-04127F0519B7}" destId="{EFE729C3-6758-4408-BD44-23C2E040E5EE}" srcOrd="9" destOrd="0" presId="urn:microsoft.com/office/officeart/2005/8/layout/process5"/>
    <dgm:cxn modelId="{8D79A4FB-8E92-44B5-8524-C4E7FF6BECB4}" type="presParOf" srcId="{EFE729C3-6758-4408-BD44-23C2E040E5EE}" destId="{D566E30E-E4E5-4EDC-A545-DE469BA26A0E}" srcOrd="0" destOrd="0" presId="urn:microsoft.com/office/officeart/2005/8/layout/process5"/>
    <dgm:cxn modelId="{9269E713-8935-4C32-9169-89A857B7EE8F}" type="presParOf" srcId="{AF000696-2F9F-45B9-9454-04127F0519B7}" destId="{2FD4CA6E-7183-4EDB-A9C2-BA93E8DFA1F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B95B0E-77D9-4EB4-AABD-E1D2CA479E8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C987DA-25AC-4134-A774-1665F3DEBD90}">
      <dgm:prSet phldrT="[Texto]"/>
      <dgm:spPr/>
      <dgm:t>
        <a:bodyPr/>
        <a:lstStyle/>
        <a:p>
          <a:r>
            <a:rPr lang="pt-BR"/>
            <a:t>DAV/SESA</a:t>
          </a:r>
        </a:p>
      </dgm:t>
    </dgm:pt>
    <dgm:pt modelId="{D415A0CF-517B-4B67-839D-B07E57E9FB81}" type="parTrans" cxnId="{7617BB01-BB1B-4F76-99D5-711BDC44EC74}">
      <dgm:prSet/>
      <dgm:spPr/>
      <dgm:t>
        <a:bodyPr/>
        <a:lstStyle/>
        <a:p>
          <a:endParaRPr lang="pt-BR"/>
        </a:p>
      </dgm:t>
    </dgm:pt>
    <dgm:pt modelId="{0385E75B-5F00-4941-BD44-474AD4216F1F}" type="sibTrans" cxnId="{7617BB01-BB1B-4F76-99D5-711BDC44EC74}">
      <dgm:prSet/>
      <dgm:spPr/>
      <dgm:t>
        <a:bodyPr/>
        <a:lstStyle/>
        <a:p>
          <a:endParaRPr lang="pt-BR"/>
        </a:p>
      </dgm:t>
    </dgm:pt>
    <dgm:pt modelId="{31D1C212-39E5-4AEB-8266-93B38EB4DAD3}">
      <dgm:prSet phldrT="[Texto]" custT="1"/>
      <dgm:spPr/>
      <dgm:t>
        <a:bodyPr/>
        <a:lstStyle/>
        <a:p>
          <a:r>
            <a:rPr lang="pt-BR" sz="1200" b="1" dirty="0"/>
            <a:t>Coordenação Técnica</a:t>
          </a:r>
        </a:p>
        <a:p>
          <a:r>
            <a:rPr lang="pt-BR" sz="1200" b="1" dirty="0"/>
            <a:t>(CVIE)</a:t>
          </a:r>
        </a:p>
      </dgm:t>
    </dgm:pt>
    <dgm:pt modelId="{8E912BF6-A9F1-4070-B1EE-3CFC6D20B61D}" type="parTrans" cxnId="{FC7111BE-DB91-48F0-A7AB-BFCB449C1761}">
      <dgm:prSet/>
      <dgm:spPr/>
      <dgm:t>
        <a:bodyPr/>
        <a:lstStyle/>
        <a:p>
          <a:endParaRPr lang="pt-BR"/>
        </a:p>
      </dgm:t>
    </dgm:pt>
    <dgm:pt modelId="{67504D65-93D6-42C1-A17D-15A12D0C49CF}" type="sibTrans" cxnId="{FC7111BE-DB91-48F0-A7AB-BFCB449C1761}">
      <dgm:prSet/>
      <dgm:spPr/>
      <dgm:t>
        <a:bodyPr/>
        <a:lstStyle/>
        <a:p>
          <a:endParaRPr lang="pt-BR"/>
        </a:p>
      </dgm:t>
    </dgm:pt>
    <dgm:pt modelId="{C08A23A3-76B2-4BC9-ACC5-B90F8D1381EB}">
      <dgm:prSet phldrT="[Texto]" custT="1"/>
      <dgm:spPr/>
      <dgm:t>
        <a:bodyPr/>
        <a:lstStyle/>
        <a:p>
          <a:r>
            <a:rPr lang="pt-BR" sz="1200" b="1" dirty="0"/>
            <a:t>(COAS)</a:t>
          </a:r>
        </a:p>
      </dgm:t>
    </dgm:pt>
    <dgm:pt modelId="{70B023BE-88FF-4187-BE14-405BEEED6219}" type="parTrans" cxnId="{BC4B5829-9771-489C-BC41-2C61298C9BD2}">
      <dgm:prSet/>
      <dgm:spPr/>
      <dgm:t>
        <a:bodyPr/>
        <a:lstStyle/>
        <a:p>
          <a:endParaRPr lang="pt-BR"/>
        </a:p>
      </dgm:t>
    </dgm:pt>
    <dgm:pt modelId="{0D887497-D40C-4CD3-AA3A-45193B05E45A}" type="sibTrans" cxnId="{BC4B5829-9771-489C-BC41-2C61298C9BD2}">
      <dgm:prSet/>
      <dgm:spPr/>
      <dgm:t>
        <a:bodyPr/>
        <a:lstStyle/>
        <a:p>
          <a:endParaRPr lang="pt-BR"/>
        </a:p>
      </dgm:t>
    </dgm:pt>
    <dgm:pt modelId="{9D18C0A3-F23A-43B6-ABED-E4EA3C1058F0}">
      <dgm:prSet phldrT="[Texto]"/>
      <dgm:spPr/>
      <dgm:t>
        <a:bodyPr/>
        <a:lstStyle/>
        <a:p>
          <a:r>
            <a:rPr lang="pt-BR"/>
            <a:t>Coordenação Executiva</a:t>
          </a:r>
        </a:p>
      </dgm:t>
    </dgm:pt>
    <dgm:pt modelId="{FF9AC86D-BBBA-471A-855A-EE31FC7378AC}" type="parTrans" cxnId="{78847C5F-0A4D-49D1-A103-79CF19034F02}">
      <dgm:prSet/>
      <dgm:spPr/>
      <dgm:t>
        <a:bodyPr/>
        <a:lstStyle/>
        <a:p>
          <a:endParaRPr lang="pt-BR"/>
        </a:p>
      </dgm:t>
    </dgm:pt>
    <dgm:pt modelId="{926AEB35-D51F-4BA7-8B88-B1BAC54E5893}" type="sibTrans" cxnId="{78847C5F-0A4D-49D1-A103-79CF19034F02}">
      <dgm:prSet/>
      <dgm:spPr/>
      <dgm:t>
        <a:bodyPr/>
        <a:lstStyle/>
        <a:p>
          <a:endParaRPr lang="pt-BR"/>
        </a:p>
      </dgm:t>
    </dgm:pt>
    <dgm:pt modelId="{369B7A62-B059-46A6-8FB9-6317BF4234D0}">
      <dgm:prSet phldrT="[Texto]" custT="1"/>
      <dgm:spPr/>
      <dgm:t>
        <a:bodyPr/>
        <a:lstStyle/>
        <a:p>
          <a:r>
            <a:rPr lang="pt-BR" sz="1100" b="1" dirty="0"/>
            <a:t>Supervisores de Macrorregionais</a:t>
          </a:r>
        </a:p>
      </dgm:t>
    </dgm:pt>
    <dgm:pt modelId="{35C71668-DEA7-48A6-9868-B04783F80FF1}" type="parTrans" cxnId="{5E19BD61-C1D5-4269-9DDE-7597AD1AC752}">
      <dgm:prSet/>
      <dgm:spPr/>
      <dgm:t>
        <a:bodyPr/>
        <a:lstStyle/>
        <a:p>
          <a:endParaRPr lang="pt-BR"/>
        </a:p>
      </dgm:t>
    </dgm:pt>
    <dgm:pt modelId="{552E0E5A-6CAD-4D9E-8C85-F5737001939A}" type="sibTrans" cxnId="{5E19BD61-C1D5-4269-9DDE-7597AD1AC752}">
      <dgm:prSet/>
      <dgm:spPr/>
      <dgm:t>
        <a:bodyPr/>
        <a:lstStyle/>
        <a:p>
          <a:endParaRPr lang="pt-BR"/>
        </a:p>
      </dgm:t>
    </dgm:pt>
    <dgm:pt modelId="{A81D68DE-95C3-46C6-9AAD-4B26D2F7CE86}">
      <dgm:prSet phldrT="[Texto]"/>
      <dgm:spPr/>
      <dgm:t>
        <a:bodyPr/>
        <a:lstStyle/>
        <a:p>
          <a:r>
            <a:rPr lang="pt-BR"/>
            <a:t>Regionais de Saúde</a:t>
          </a:r>
        </a:p>
      </dgm:t>
    </dgm:pt>
    <dgm:pt modelId="{89996E75-8340-4D6F-BC71-3F329D776610}" type="parTrans" cxnId="{25D27D54-FC3B-4BC8-927D-660F458304B7}">
      <dgm:prSet/>
      <dgm:spPr/>
      <dgm:t>
        <a:bodyPr/>
        <a:lstStyle/>
        <a:p>
          <a:endParaRPr lang="pt-BR"/>
        </a:p>
      </dgm:t>
    </dgm:pt>
    <dgm:pt modelId="{3A5EC5BA-FB3C-4C74-99CA-8E434293DE7E}" type="sibTrans" cxnId="{25D27D54-FC3B-4BC8-927D-660F458304B7}">
      <dgm:prSet/>
      <dgm:spPr/>
      <dgm:t>
        <a:bodyPr/>
        <a:lstStyle/>
        <a:p>
          <a:endParaRPr lang="pt-BR"/>
        </a:p>
      </dgm:t>
    </dgm:pt>
    <dgm:pt modelId="{611FD704-08C0-41DE-9634-0F853DCC7F09}">
      <dgm:prSet phldrT="[Texto]" custT="1"/>
      <dgm:spPr/>
      <dgm:t>
        <a:bodyPr/>
        <a:lstStyle/>
        <a:p>
          <a:r>
            <a:rPr lang="pt-BR" sz="1200" b="1" dirty="0"/>
            <a:t>Municípios</a:t>
          </a:r>
        </a:p>
        <a:p>
          <a:r>
            <a:rPr lang="pt-BR" sz="1200" b="1" dirty="0"/>
            <a:t>Supervisor(es) e Rastreador(es)</a:t>
          </a:r>
        </a:p>
      </dgm:t>
    </dgm:pt>
    <dgm:pt modelId="{3B9D84BD-FA97-405B-BCC5-FD0179DEF0C0}" type="parTrans" cxnId="{43DAF5C7-B8E8-42D3-84D6-6B1F2A97D1EA}">
      <dgm:prSet/>
      <dgm:spPr/>
      <dgm:t>
        <a:bodyPr/>
        <a:lstStyle/>
        <a:p>
          <a:endParaRPr lang="pt-BR"/>
        </a:p>
      </dgm:t>
    </dgm:pt>
    <dgm:pt modelId="{2F785342-BC2A-4FA5-91D4-32BC70FEC0A1}" type="sibTrans" cxnId="{43DAF5C7-B8E8-42D3-84D6-6B1F2A97D1EA}">
      <dgm:prSet/>
      <dgm:spPr/>
      <dgm:t>
        <a:bodyPr/>
        <a:lstStyle/>
        <a:p>
          <a:endParaRPr lang="pt-BR"/>
        </a:p>
      </dgm:t>
    </dgm:pt>
    <dgm:pt modelId="{61289222-65C0-4E23-838F-E17E50250A5C}" type="pres">
      <dgm:prSet presAssocID="{9DB95B0E-77D9-4EB4-AABD-E1D2CA479E8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18CF502-4150-4E7C-80E2-3F8F19AD3363}" type="pres">
      <dgm:prSet presAssocID="{9DB95B0E-77D9-4EB4-AABD-E1D2CA479E8F}" presName="outerBox" presStyleCnt="0"/>
      <dgm:spPr/>
    </dgm:pt>
    <dgm:pt modelId="{5BFF4004-CB4E-4360-B255-ACD5FD695227}" type="pres">
      <dgm:prSet presAssocID="{9DB95B0E-77D9-4EB4-AABD-E1D2CA479E8F}" presName="outerBoxParent" presStyleLbl="node1" presStyleIdx="0" presStyleCnt="3" custLinFactNeighborX="565" custLinFactNeighborY="-3606"/>
      <dgm:spPr/>
    </dgm:pt>
    <dgm:pt modelId="{6BECEF7C-59A9-483C-8A8F-1008F960EDFF}" type="pres">
      <dgm:prSet presAssocID="{9DB95B0E-77D9-4EB4-AABD-E1D2CA479E8F}" presName="outerBoxChildren" presStyleCnt="0"/>
      <dgm:spPr/>
    </dgm:pt>
    <dgm:pt modelId="{5DBF282C-9689-48A3-A250-29B02D02FF6F}" type="pres">
      <dgm:prSet presAssocID="{31D1C212-39E5-4AEB-8266-93B38EB4DAD3}" presName="oChild" presStyleLbl="fgAcc1" presStyleIdx="0" presStyleCnt="4">
        <dgm:presLayoutVars>
          <dgm:bulletEnabled val="1"/>
        </dgm:presLayoutVars>
      </dgm:prSet>
      <dgm:spPr/>
    </dgm:pt>
    <dgm:pt modelId="{B8CB177D-2DAD-47B8-A8D6-0E6991D13612}" type="pres">
      <dgm:prSet presAssocID="{67504D65-93D6-42C1-A17D-15A12D0C49CF}" presName="outerSibTrans" presStyleCnt="0"/>
      <dgm:spPr/>
    </dgm:pt>
    <dgm:pt modelId="{0E9CC05C-F913-4898-81D1-7E452EF53BAC}" type="pres">
      <dgm:prSet presAssocID="{C08A23A3-76B2-4BC9-ACC5-B90F8D1381EB}" presName="oChild" presStyleLbl="fgAcc1" presStyleIdx="1" presStyleCnt="4">
        <dgm:presLayoutVars>
          <dgm:bulletEnabled val="1"/>
        </dgm:presLayoutVars>
      </dgm:prSet>
      <dgm:spPr/>
    </dgm:pt>
    <dgm:pt modelId="{0F66EF8B-319B-46B9-AC03-2CBC4E7F2AB7}" type="pres">
      <dgm:prSet presAssocID="{9DB95B0E-77D9-4EB4-AABD-E1D2CA479E8F}" presName="middleBox" presStyleCnt="0"/>
      <dgm:spPr/>
    </dgm:pt>
    <dgm:pt modelId="{582D7E01-5604-489E-B999-DB62F036F449}" type="pres">
      <dgm:prSet presAssocID="{9DB95B0E-77D9-4EB4-AABD-E1D2CA479E8F}" presName="middleBoxParent" presStyleLbl="node1" presStyleIdx="1" presStyleCnt="3"/>
      <dgm:spPr/>
    </dgm:pt>
    <dgm:pt modelId="{C22B7E54-FB06-41B1-9B19-6D35DD3E3412}" type="pres">
      <dgm:prSet presAssocID="{9DB95B0E-77D9-4EB4-AABD-E1D2CA479E8F}" presName="middleBoxChildren" presStyleCnt="0"/>
      <dgm:spPr/>
    </dgm:pt>
    <dgm:pt modelId="{DAD0F51E-CC87-466D-BF2D-480DD013FF14}" type="pres">
      <dgm:prSet presAssocID="{369B7A62-B059-46A6-8FB9-6317BF4234D0}" presName="mChild" presStyleLbl="fgAcc1" presStyleIdx="2" presStyleCnt="4" custScaleX="108545">
        <dgm:presLayoutVars>
          <dgm:bulletEnabled val="1"/>
        </dgm:presLayoutVars>
      </dgm:prSet>
      <dgm:spPr/>
    </dgm:pt>
    <dgm:pt modelId="{D486FEFA-11CC-421E-8318-8D7AAB6D8EC7}" type="pres">
      <dgm:prSet presAssocID="{9DB95B0E-77D9-4EB4-AABD-E1D2CA479E8F}" presName="centerBox" presStyleCnt="0"/>
      <dgm:spPr/>
    </dgm:pt>
    <dgm:pt modelId="{8520A14A-841A-4165-BEF6-7DF8C0C21F90}" type="pres">
      <dgm:prSet presAssocID="{9DB95B0E-77D9-4EB4-AABD-E1D2CA479E8F}" presName="centerBoxParent" presStyleLbl="node1" presStyleIdx="2" presStyleCnt="3"/>
      <dgm:spPr/>
    </dgm:pt>
    <dgm:pt modelId="{40BCA842-4320-437A-9BB0-A8B417B968F5}" type="pres">
      <dgm:prSet presAssocID="{9DB95B0E-77D9-4EB4-AABD-E1D2CA479E8F}" presName="centerBoxChildren" presStyleCnt="0"/>
      <dgm:spPr/>
    </dgm:pt>
    <dgm:pt modelId="{BCBB57C8-EB39-4154-96DF-BAE12E455404}" type="pres">
      <dgm:prSet presAssocID="{611FD704-08C0-41DE-9634-0F853DCC7F09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7617BB01-BB1B-4F76-99D5-711BDC44EC74}" srcId="{9DB95B0E-77D9-4EB4-AABD-E1D2CA479E8F}" destId="{BBC987DA-25AC-4134-A774-1665F3DEBD90}" srcOrd="0" destOrd="0" parTransId="{D415A0CF-517B-4B67-839D-B07E57E9FB81}" sibTransId="{0385E75B-5F00-4941-BD44-474AD4216F1F}"/>
    <dgm:cxn modelId="{74C35527-B14A-4D69-80D6-6CEEFBA2B401}" type="presOf" srcId="{9D18C0A3-F23A-43B6-ABED-E4EA3C1058F0}" destId="{582D7E01-5604-489E-B999-DB62F036F449}" srcOrd="0" destOrd="0" presId="urn:microsoft.com/office/officeart/2005/8/layout/target2"/>
    <dgm:cxn modelId="{BC4B5829-9771-489C-BC41-2C61298C9BD2}" srcId="{BBC987DA-25AC-4134-A774-1665F3DEBD90}" destId="{C08A23A3-76B2-4BC9-ACC5-B90F8D1381EB}" srcOrd="1" destOrd="0" parTransId="{70B023BE-88FF-4187-BE14-405BEEED6219}" sibTransId="{0D887497-D40C-4CD3-AA3A-45193B05E45A}"/>
    <dgm:cxn modelId="{78847C5F-0A4D-49D1-A103-79CF19034F02}" srcId="{9DB95B0E-77D9-4EB4-AABD-E1D2CA479E8F}" destId="{9D18C0A3-F23A-43B6-ABED-E4EA3C1058F0}" srcOrd="1" destOrd="0" parTransId="{FF9AC86D-BBBA-471A-855A-EE31FC7378AC}" sibTransId="{926AEB35-D51F-4BA7-8B88-B1BAC54E5893}"/>
    <dgm:cxn modelId="{5E19BD61-C1D5-4269-9DDE-7597AD1AC752}" srcId="{9D18C0A3-F23A-43B6-ABED-E4EA3C1058F0}" destId="{369B7A62-B059-46A6-8FB9-6317BF4234D0}" srcOrd="0" destOrd="0" parTransId="{35C71668-DEA7-48A6-9868-B04783F80FF1}" sibTransId="{552E0E5A-6CAD-4D9E-8C85-F5737001939A}"/>
    <dgm:cxn modelId="{4C94E664-983E-40DA-A258-36773B017354}" type="presOf" srcId="{BBC987DA-25AC-4134-A774-1665F3DEBD90}" destId="{5BFF4004-CB4E-4360-B255-ACD5FD695227}" srcOrd="0" destOrd="0" presId="urn:microsoft.com/office/officeart/2005/8/layout/target2"/>
    <dgm:cxn modelId="{25D27D54-FC3B-4BC8-927D-660F458304B7}" srcId="{9DB95B0E-77D9-4EB4-AABD-E1D2CA479E8F}" destId="{A81D68DE-95C3-46C6-9AAD-4B26D2F7CE86}" srcOrd="2" destOrd="0" parTransId="{89996E75-8340-4D6F-BC71-3F329D776610}" sibTransId="{3A5EC5BA-FB3C-4C74-99CA-8E434293DE7E}"/>
    <dgm:cxn modelId="{BADDD18B-DD56-4492-BB10-5CCBDE048702}" type="presOf" srcId="{611FD704-08C0-41DE-9634-0F853DCC7F09}" destId="{BCBB57C8-EB39-4154-96DF-BAE12E455404}" srcOrd="0" destOrd="0" presId="urn:microsoft.com/office/officeart/2005/8/layout/target2"/>
    <dgm:cxn modelId="{B4C5CA8D-94E2-43D7-B695-02E062EF5B6E}" type="presOf" srcId="{C08A23A3-76B2-4BC9-ACC5-B90F8D1381EB}" destId="{0E9CC05C-F913-4898-81D1-7E452EF53BAC}" srcOrd="0" destOrd="0" presId="urn:microsoft.com/office/officeart/2005/8/layout/target2"/>
    <dgm:cxn modelId="{66ED4FA1-1387-4916-9FDA-6CB99D6C0628}" type="presOf" srcId="{9DB95B0E-77D9-4EB4-AABD-E1D2CA479E8F}" destId="{61289222-65C0-4E23-838F-E17E50250A5C}" srcOrd="0" destOrd="0" presId="urn:microsoft.com/office/officeart/2005/8/layout/target2"/>
    <dgm:cxn modelId="{A8B6CEA8-E1CB-43BD-AD3C-99EE34A37EF1}" type="presOf" srcId="{31D1C212-39E5-4AEB-8266-93B38EB4DAD3}" destId="{5DBF282C-9689-48A3-A250-29B02D02FF6F}" srcOrd="0" destOrd="0" presId="urn:microsoft.com/office/officeart/2005/8/layout/target2"/>
    <dgm:cxn modelId="{FC7111BE-DB91-48F0-A7AB-BFCB449C1761}" srcId="{BBC987DA-25AC-4134-A774-1665F3DEBD90}" destId="{31D1C212-39E5-4AEB-8266-93B38EB4DAD3}" srcOrd="0" destOrd="0" parTransId="{8E912BF6-A9F1-4070-B1EE-3CFC6D20B61D}" sibTransId="{67504D65-93D6-42C1-A17D-15A12D0C49CF}"/>
    <dgm:cxn modelId="{D57350BF-44DE-45D9-A315-0D0A9D9828EE}" type="presOf" srcId="{A81D68DE-95C3-46C6-9AAD-4B26D2F7CE86}" destId="{8520A14A-841A-4165-BEF6-7DF8C0C21F90}" srcOrd="0" destOrd="0" presId="urn:microsoft.com/office/officeart/2005/8/layout/target2"/>
    <dgm:cxn modelId="{43DAF5C7-B8E8-42D3-84D6-6B1F2A97D1EA}" srcId="{A81D68DE-95C3-46C6-9AAD-4B26D2F7CE86}" destId="{611FD704-08C0-41DE-9634-0F853DCC7F09}" srcOrd="0" destOrd="0" parTransId="{3B9D84BD-FA97-405B-BCC5-FD0179DEF0C0}" sibTransId="{2F785342-BC2A-4FA5-91D4-32BC70FEC0A1}"/>
    <dgm:cxn modelId="{CDE78CCE-D8A0-4AF9-A1E5-276D9F08E1AD}" type="presOf" srcId="{369B7A62-B059-46A6-8FB9-6317BF4234D0}" destId="{DAD0F51E-CC87-466D-BF2D-480DD013FF14}" srcOrd="0" destOrd="0" presId="urn:microsoft.com/office/officeart/2005/8/layout/target2"/>
    <dgm:cxn modelId="{09C8B43C-4F18-4970-AD80-FC8638E96D90}" type="presParOf" srcId="{61289222-65C0-4E23-838F-E17E50250A5C}" destId="{318CF502-4150-4E7C-80E2-3F8F19AD3363}" srcOrd="0" destOrd="0" presId="urn:microsoft.com/office/officeart/2005/8/layout/target2"/>
    <dgm:cxn modelId="{753C6CAA-3FF5-4F5B-9061-73B18C030AB7}" type="presParOf" srcId="{318CF502-4150-4E7C-80E2-3F8F19AD3363}" destId="{5BFF4004-CB4E-4360-B255-ACD5FD695227}" srcOrd="0" destOrd="0" presId="urn:microsoft.com/office/officeart/2005/8/layout/target2"/>
    <dgm:cxn modelId="{C86515EC-35A5-4744-AC82-FC0083B22DE4}" type="presParOf" srcId="{318CF502-4150-4E7C-80E2-3F8F19AD3363}" destId="{6BECEF7C-59A9-483C-8A8F-1008F960EDFF}" srcOrd="1" destOrd="0" presId="urn:microsoft.com/office/officeart/2005/8/layout/target2"/>
    <dgm:cxn modelId="{9AE6447A-4972-48C2-9725-8D909B8C4282}" type="presParOf" srcId="{6BECEF7C-59A9-483C-8A8F-1008F960EDFF}" destId="{5DBF282C-9689-48A3-A250-29B02D02FF6F}" srcOrd="0" destOrd="0" presId="urn:microsoft.com/office/officeart/2005/8/layout/target2"/>
    <dgm:cxn modelId="{03DD3574-6163-4054-9A92-A8A815E5D23E}" type="presParOf" srcId="{6BECEF7C-59A9-483C-8A8F-1008F960EDFF}" destId="{B8CB177D-2DAD-47B8-A8D6-0E6991D13612}" srcOrd="1" destOrd="0" presId="urn:microsoft.com/office/officeart/2005/8/layout/target2"/>
    <dgm:cxn modelId="{0D11D6C4-A682-479F-8E77-CB4474D20F9C}" type="presParOf" srcId="{6BECEF7C-59A9-483C-8A8F-1008F960EDFF}" destId="{0E9CC05C-F913-4898-81D1-7E452EF53BAC}" srcOrd="2" destOrd="0" presId="urn:microsoft.com/office/officeart/2005/8/layout/target2"/>
    <dgm:cxn modelId="{180260C9-477F-4C89-B4D9-ACA6C0D203B8}" type="presParOf" srcId="{61289222-65C0-4E23-838F-E17E50250A5C}" destId="{0F66EF8B-319B-46B9-AC03-2CBC4E7F2AB7}" srcOrd="1" destOrd="0" presId="urn:microsoft.com/office/officeart/2005/8/layout/target2"/>
    <dgm:cxn modelId="{16E0121F-ED78-4108-83C9-F57B1CAAB780}" type="presParOf" srcId="{0F66EF8B-319B-46B9-AC03-2CBC4E7F2AB7}" destId="{582D7E01-5604-489E-B999-DB62F036F449}" srcOrd="0" destOrd="0" presId="urn:microsoft.com/office/officeart/2005/8/layout/target2"/>
    <dgm:cxn modelId="{62A23F02-DDD2-45B5-9751-1471902802B9}" type="presParOf" srcId="{0F66EF8B-319B-46B9-AC03-2CBC4E7F2AB7}" destId="{C22B7E54-FB06-41B1-9B19-6D35DD3E3412}" srcOrd="1" destOrd="0" presId="urn:microsoft.com/office/officeart/2005/8/layout/target2"/>
    <dgm:cxn modelId="{38F013CD-FF4E-4FC7-9BBE-72C3C2C2044A}" type="presParOf" srcId="{C22B7E54-FB06-41B1-9B19-6D35DD3E3412}" destId="{DAD0F51E-CC87-466D-BF2D-480DD013FF14}" srcOrd="0" destOrd="0" presId="urn:microsoft.com/office/officeart/2005/8/layout/target2"/>
    <dgm:cxn modelId="{77265F9A-7726-4215-8AA2-77A0317DAE39}" type="presParOf" srcId="{61289222-65C0-4E23-838F-E17E50250A5C}" destId="{D486FEFA-11CC-421E-8318-8D7AAB6D8EC7}" srcOrd="2" destOrd="0" presId="urn:microsoft.com/office/officeart/2005/8/layout/target2"/>
    <dgm:cxn modelId="{54EF834C-6099-4B95-97EF-FB1BDB92D4EF}" type="presParOf" srcId="{D486FEFA-11CC-421E-8318-8D7AAB6D8EC7}" destId="{8520A14A-841A-4165-BEF6-7DF8C0C21F90}" srcOrd="0" destOrd="0" presId="urn:microsoft.com/office/officeart/2005/8/layout/target2"/>
    <dgm:cxn modelId="{AD030081-FC77-4A69-9CE7-ED2BD71110F9}" type="presParOf" srcId="{D486FEFA-11CC-421E-8318-8D7AAB6D8EC7}" destId="{40BCA842-4320-437A-9BB0-A8B417B968F5}" srcOrd="1" destOrd="0" presId="urn:microsoft.com/office/officeart/2005/8/layout/target2"/>
    <dgm:cxn modelId="{8A5A26B8-D629-4C3E-9E58-D56592977C43}" type="presParOf" srcId="{40BCA842-4320-437A-9BB0-A8B417B968F5}" destId="{BCBB57C8-EB39-4154-96DF-BAE12E45540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D7CD4-540D-437E-99D6-F9A90A33C202}">
      <dsp:nvSpPr>
        <dsp:cNvPr id="0" name=""/>
        <dsp:cNvSpPr/>
      </dsp:nvSpPr>
      <dsp:spPr>
        <a:xfrm>
          <a:off x="0" y="57274"/>
          <a:ext cx="10515600" cy="11148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esteve a menos de um metro de distância, por um período mínimo de 15 minutos, com um caso suspeito ou confirmado; </a:t>
          </a: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23" y="111697"/>
        <a:ext cx="10406754" cy="1006017"/>
      </dsp:txXfrm>
    </dsp:sp>
    <dsp:sp modelId="{2B2A0DFE-F11E-4098-B8A9-9217A007CAD2}">
      <dsp:nvSpPr>
        <dsp:cNvPr id="0" name=""/>
        <dsp:cNvSpPr/>
      </dsp:nvSpPr>
      <dsp:spPr>
        <a:xfrm>
          <a:off x="0" y="1232618"/>
          <a:ext cx="10515600" cy="111486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teve contato físico direto (por exemplo, apertando as mãos) com um caso suspeito ou confirmado; 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23" y="1287041"/>
        <a:ext cx="10406754" cy="1006017"/>
      </dsp:txXfrm>
    </dsp:sp>
    <dsp:sp modelId="{62EC2DF7-8942-4960-895E-960F986055DD}">
      <dsp:nvSpPr>
        <dsp:cNvPr id="0" name=""/>
        <dsp:cNvSpPr/>
      </dsp:nvSpPr>
      <dsp:spPr>
        <a:xfrm>
          <a:off x="0" y="2407962"/>
          <a:ext cx="10515600" cy="111486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profissional de saúde que prestou assistência em saúde ao caso de COVID-19 sem utilizar equipamentos de proteção individual (EPIs), conforme preconizado; ou com EPIs danificados; 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23" y="2462385"/>
        <a:ext cx="10406754" cy="1006017"/>
      </dsp:txXfrm>
    </dsp:sp>
    <dsp:sp modelId="{E4474DF6-2DA0-4D66-9F41-F59006EBDEB2}">
      <dsp:nvSpPr>
        <dsp:cNvPr id="0" name=""/>
        <dsp:cNvSpPr/>
      </dsp:nvSpPr>
      <dsp:spPr>
        <a:xfrm>
          <a:off x="0" y="3583305"/>
          <a:ext cx="10515600" cy="111486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contato domiciliar ou residente na mesma casa/ambiente (dormitórios, creche, alojamento, dentre outros) de um caso suspeito ou confirmado. 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23" y="3637728"/>
        <a:ext cx="10406754" cy="100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4B6ED-DFAE-4408-AF6C-AABF2698AD65}">
      <dsp:nvSpPr>
        <dsp:cNvPr id="0" name=""/>
        <dsp:cNvSpPr/>
      </dsp:nvSpPr>
      <dsp:spPr>
        <a:xfrm>
          <a:off x="0" y="284735"/>
          <a:ext cx="11243733" cy="15951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os contatos identificados de casos suspeitos ou confirmados por qualquer um dos critérios (clínico, clínico-epidemiológico, clínico-imagem ou clínico-laboratorial) para COVID-19.</a:t>
          </a:r>
          <a:endParaRPr lang="pt-BR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867" y="362602"/>
        <a:ext cx="11087999" cy="1439373"/>
      </dsp:txXfrm>
    </dsp:sp>
    <dsp:sp modelId="{D062FC79-251A-4391-B124-500D1BA936D3}">
      <dsp:nvSpPr>
        <dsp:cNvPr id="0" name=""/>
        <dsp:cNvSpPr/>
      </dsp:nvSpPr>
      <dsp:spPr>
        <a:xfrm>
          <a:off x="0" y="1948962"/>
          <a:ext cx="11243733" cy="16189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 vez identificados, devem ser monitorados diariamente quanto ao aparecimento de sinais e sintomas compatíveis à COVID-19 por um per</a:t>
          </a:r>
          <a:r>
            <a:rPr lang="pt-BR" sz="24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í</a:t>
          </a:r>
          <a:r>
            <a:rPr lang="pt-BR" sz="24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 de até 14 dias após a data do último contato com o caso suspeito ou confirmado para COVID-19, permanecendo em isolamento durante todo o per</a:t>
          </a:r>
          <a:r>
            <a:rPr lang="pt-BR" sz="24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í</a:t>
          </a:r>
          <a:r>
            <a:rPr lang="pt-BR" sz="24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odo. </a:t>
          </a:r>
          <a:endParaRPr lang="pt-BR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032" y="2027994"/>
        <a:ext cx="11085669" cy="1460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2BB80-C0E4-4C38-A8FE-61C6F44A43EB}">
      <dsp:nvSpPr>
        <dsp:cNvPr id="0" name=""/>
        <dsp:cNvSpPr/>
      </dsp:nvSpPr>
      <dsp:spPr>
        <a:xfrm>
          <a:off x="0" y="2747161"/>
          <a:ext cx="11277600" cy="901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Interromper as cadeias de transmissão, de forma a diminuir o surgimento de casos novos de COVID-19 .</a:t>
          </a:r>
          <a:endParaRPr lang="pt-BR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47161"/>
        <a:ext cx="11277600" cy="901679"/>
      </dsp:txXfrm>
    </dsp:sp>
    <dsp:sp modelId="{29F1D977-4C71-435E-A951-640A48C9660B}">
      <dsp:nvSpPr>
        <dsp:cNvPr id="0" name=""/>
        <dsp:cNvSpPr/>
      </dsp:nvSpPr>
      <dsp:spPr>
        <a:xfrm rot="10800000">
          <a:off x="0" y="1373903"/>
          <a:ext cx="11277600" cy="1386783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possíveis casos em indivíduos assintomáticos;</a:t>
          </a:r>
          <a:endParaRPr lang="pt-BR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373903"/>
        <a:ext cx="11277600" cy="901090"/>
      </dsp:txXfrm>
    </dsp:sp>
    <dsp:sp modelId="{6C612D3D-2145-42AE-BDA3-FAEE4EAFBA38}">
      <dsp:nvSpPr>
        <dsp:cNvPr id="0" name=""/>
        <dsp:cNvSpPr/>
      </dsp:nvSpPr>
      <dsp:spPr>
        <a:xfrm rot="10800000">
          <a:off x="0" y="645"/>
          <a:ext cx="11277600" cy="1386783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e monitorar os contatos próximos de casos confirmados de COVID-19;</a:t>
          </a:r>
          <a:endParaRPr lang="pt-BR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645"/>
        <a:ext cx="11277600" cy="901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78CD-9F36-43D0-BFA7-06AD09E5D21C}">
      <dsp:nvSpPr>
        <dsp:cNvPr id="0" name=""/>
        <dsp:cNvSpPr/>
      </dsp:nvSpPr>
      <dsp:spPr>
        <a:xfrm>
          <a:off x="788669" y="0"/>
          <a:ext cx="8938260" cy="410915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CF885-F9E1-49B7-8D1D-0843D7D78A49}">
      <dsp:nvSpPr>
        <dsp:cNvPr id="0" name=""/>
        <dsp:cNvSpPr/>
      </dsp:nvSpPr>
      <dsp:spPr>
        <a:xfrm>
          <a:off x="11296" y="1232746"/>
          <a:ext cx="3384708" cy="16436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 Identificação e cadastro do contato;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533" y="1312983"/>
        <a:ext cx="3224234" cy="1483188"/>
      </dsp:txXfrm>
    </dsp:sp>
    <dsp:sp modelId="{B439A3D9-937C-4C20-8489-92FA81DD54EC}">
      <dsp:nvSpPr>
        <dsp:cNvPr id="0" name=""/>
        <dsp:cNvSpPr/>
      </dsp:nvSpPr>
      <dsp:spPr>
        <a:xfrm>
          <a:off x="3565445" y="1232746"/>
          <a:ext cx="3384708" cy="164366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B) Monitoramento do contato;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5682" y="1312983"/>
        <a:ext cx="3224234" cy="1483188"/>
      </dsp:txXfrm>
    </dsp:sp>
    <dsp:sp modelId="{20552DCB-DAA5-43B4-B442-CF00DF96511B}">
      <dsp:nvSpPr>
        <dsp:cNvPr id="0" name=""/>
        <dsp:cNvSpPr/>
      </dsp:nvSpPr>
      <dsp:spPr>
        <a:xfrm>
          <a:off x="7119595" y="1232746"/>
          <a:ext cx="3384708" cy="16436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C) Encaminhamentos e desfechos do monitoramento do contato.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99832" y="1312983"/>
        <a:ext cx="3224234" cy="1483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DF1BB-93F1-4E00-AA0D-E28E8BB2DD71}">
      <dsp:nvSpPr>
        <dsp:cNvPr id="0" name=""/>
        <dsp:cNvSpPr/>
      </dsp:nvSpPr>
      <dsp:spPr>
        <a:xfrm>
          <a:off x="5883322" y="2666119"/>
          <a:ext cx="4607854" cy="53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70"/>
              </a:lnTo>
              <a:lnTo>
                <a:pt x="4607854" y="266570"/>
              </a:lnTo>
              <a:lnTo>
                <a:pt x="4607854" y="53314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FD39D-78D6-477D-B5D1-D7BD1966B6CF}">
      <dsp:nvSpPr>
        <dsp:cNvPr id="0" name=""/>
        <dsp:cNvSpPr/>
      </dsp:nvSpPr>
      <dsp:spPr>
        <a:xfrm>
          <a:off x="5883322" y="2666119"/>
          <a:ext cx="1535951" cy="53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70"/>
              </a:lnTo>
              <a:lnTo>
                <a:pt x="1535951" y="266570"/>
              </a:lnTo>
              <a:lnTo>
                <a:pt x="1535951" y="53314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CE7A7-134F-4E65-8857-C79F86E72485}">
      <dsp:nvSpPr>
        <dsp:cNvPr id="0" name=""/>
        <dsp:cNvSpPr/>
      </dsp:nvSpPr>
      <dsp:spPr>
        <a:xfrm>
          <a:off x="4347370" y="2666119"/>
          <a:ext cx="1535951" cy="533140"/>
        </a:xfrm>
        <a:custGeom>
          <a:avLst/>
          <a:gdLst/>
          <a:ahLst/>
          <a:cxnLst/>
          <a:rect l="0" t="0" r="0" b="0"/>
          <a:pathLst>
            <a:path>
              <a:moveTo>
                <a:pt x="1535951" y="0"/>
              </a:moveTo>
              <a:lnTo>
                <a:pt x="1535951" y="266570"/>
              </a:lnTo>
              <a:lnTo>
                <a:pt x="0" y="266570"/>
              </a:lnTo>
              <a:lnTo>
                <a:pt x="0" y="53314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9B2DC-F71B-48E2-8889-DC0C2D19B230}">
      <dsp:nvSpPr>
        <dsp:cNvPr id="0" name=""/>
        <dsp:cNvSpPr/>
      </dsp:nvSpPr>
      <dsp:spPr>
        <a:xfrm>
          <a:off x="1275467" y="2666119"/>
          <a:ext cx="4607854" cy="533140"/>
        </a:xfrm>
        <a:custGeom>
          <a:avLst/>
          <a:gdLst/>
          <a:ahLst/>
          <a:cxnLst/>
          <a:rect l="0" t="0" r="0" b="0"/>
          <a:pathLst>
            <a:path>
              <a:moveTo>
                <a:pt x="4607854" y="0"/>
              </a:moveTo>
              <a:lnTo>
                <a:pt x="4607854" y="266570"/>
              </a:lnTo>
              <a:lnTo>
                <a:pt x="0" y="266570"/>
              </a:lnTo>
              <a:lnTo>
                <a:pt x="0" y="53314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F7490-07C5-462E-93C3-0F8001AD5685}">
      <dsp:nvSpPr>
        <dsp:cNvPr id="0" name=""/>
        <dsp:cNvSpPr/>
      </dsp:nvSpPr>
      <dsp:spPr>
        <a:xfrm>
          <a:off x="1303597" y="1396738"/>
          <a:ext cx="9159449" cy="1269381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PT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sistema reconhece, a partir das informações registradas durante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monitoramento (ou da falta delas),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 seguintes “classificações”: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3597" y="1396738"/>
        <a:ext cx="9159449" cy="1269381"/>
      </dsp:txXfrm>
    </dsp:sp>
    <dsp:sp modelId="{3134D93C-DA85-4937-B0EE-0DBA0E7A9E1A}">
      <dsp:nvSpPr>
        <dsp:cNvPr id="0" name=""/>
        <dsp:cNvSpPr/>
      </dsp:nvSpPr>
      <dsp:spPr>
        <a:xfrm>
          <a:off x="6086" y="3199259"/>
          <a:ext cx="2538762" cy="12693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Monitoramento finalizado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6" y="3199259"/>
        <a:ext cx="2538762" cy="1269381"/>
      </dsp:txXfrm>
    </dsp:sp>
    <dsp:sp modelId="{CCDE27EE-55EE-4FC3-943A-D06973CF9A27}">
      <dsp:nvSpPr>
        <dsp:cNvPr id="0" name=""/>
        <dsp:cNvSpPr/>
      </dsp:nvSpPr>
      <dsp:spPr>
        <a:xfrm>
          <a:off x="3077989" y="3199259"/>
          <a:ext cx="2538762" cy="1269381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Encerrado por suspeita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7989" y="3199259"/>
        <a:ext cx="2538762" cy="1269381"/>
      </dsp:txXfrm>
    </dsp:sp>
    <dsp:sp modelId="{57E87E7D-D878-4FB3-A231-28E0DD8262E0}">
      <dsp:nvSpPr>
        <dsp:cNvPr id="0" name=""/>
        <dsp:cNvSpPr/>
      </dsp:nvSpPr>
      <dsp:spPr>
        <a:xfrm>
          <a:off x="6149892" y="3199259"/>
          <a:ext cx="2538762" cy="1269381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Caso fonte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descartado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9892" y="3199259"/>
        <a:ext cx="2538762" cy="1269381"/>
      </dsp:txXfrm>
    </dsp:sp>
    <dsp:sp modelId="{DADFB40C-9444-42D9-ACAD-8B919885FA5C}">
      <dsp:nvSpPr>
        <dsp:cNvPr id="0" name=""/>
        <dsp:cNvSpPr/>
      </dsp:nvSpPr>
      <dsp:spPr>
        <a:xfrm>
          <a:off x="9221794" y="3199259"/>
          <a:ext cx="2538762" cy="126938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Perda de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seguimento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21794" y="3199259"/>
        <a:ext cx="2538762" cy="1269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50EB2-3A94-4860-9D25-BE63082007EC}">
      <dsp:nvSpPr>
        <dsp:cNvPr id="0" name=""/>
        <dsp:cNvSpPr/>
      </dsp:nvSpPr>
      <dsp:spPr>
        <a:xfrm>
          <a:off x="6013050" y="2496"/>
          <a:ext cx="2385933" cy="9287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Emitido pelo Sistema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0253" y="29699"/>
        <a:ext cx="2331527" cy="874356"/>
      </dsp:txXfrm>
    </dsp:sp>
    <dsp:sp modelId="{1E607B4F-830F-49A4-8659-49957D98F98A}">
      <dsp:nvSpPr>
        <dsp:cNvPr id="0" name=""/>
        <dsp:cNvSpPr/>
      </dsp:nvSpPr>
      <dsp:spPr>
        <a:xfrm rot="5400000">
          <a:off x="7031874" y="954478"/>
          <a:ext cx="348285" cy="417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080635" y="989307"/>
        <a:ext cx="250765" cy="243800"/>
      </dsp:txXfrm>
    </dsp:sp>
    <dsp:sp modelId="{3AE3BED4-9962-4638-ABFD-017C38FCC645}">
      <dsp:nvSpPr>
        <dsp:cNvPr id="0" name=""/>
        <dsp:cNvSpPr/>
      </dsp:nvSpPr>
      <dsp:spPr>
        <a:xfrm>
          <a:off x="6013050" y="1395640"/>
          <a:ext cx="2385933" cy="928762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Identificação do rastreador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0253" y="1422843"/>
        <a:ext cx="2331527" cy="874356"/>
      </dsp:txXfrm>
    </dsp:sp>
    <dsp:sp modelId="{5311FB75-06D4-47FB-9D7D-A096B6806BC8}">
      <dsp:nvSpPr>
        <dsp:cNvPr id="0" name=""/>
        <dsp:cNvSpPr/>
      </dsp:nvSpPr>
      <dsp:spPr>
        <a:xfrm rot="5400000">
          <a:off x="7031874" y="2347621"/>
          <a:ext cx="348285" cy="417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080635" y="2382450"/>
        <a:ext cx="250765" cy="243800"/>
      </dsp:txXfrm>
    </dsp:sp>
    <dsp:sp modelId="{8C6A2383-56FC-4A2A-A89A-0D0806A00BBE}">
      <dsp:nvSpPr>
        <dsp:cNvPr id="0" name=""/>
        <dsp:cNvSpPr/>
      </dsp:nvSpPr>
      <dsp:spPr>
        <a:xfrm>
          <a:off x="6013050" y="2788783"/>
          <a:ext cx="2385933" cy="928762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por SMS com link WEB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0253" y="2815986"/>
        <a:ext cx="2331527" cy="874356"/>
      </dsp:txXfrm>
    </dsp:sp>
    <dsp:sp modelId="{C454E6DD-1847-43EF-91D7-904263A7579C}">
      <dsp:nvSpPr>
        <dsp:cNvPr id="0" name=""/>
        <dsp:cNvSpPr/>
      </dsp:nvSpPr>
      <dsp:spPr>
        <a:xfrm rot="5400000">
          <a:off x="7031874" y="3740764"/>
          <a:ext cx="348285" cy="417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080635" y="3775593"/>
        <a:ext cx="250765" cy="243800"/>
      </dsp:txXfrm>
    </dsp:sp>
    <dsp:sp modelId="{4A06DC1B-653F-4709-B1F9-BC7A2741BCFE}">
      <dsp:nvSpPr>
        <dsp:cNvPr id="0" name=""/>
        <dsp:cNvSpPr/>
      </dsp:nvSpPr>
      <dsp:spPr>
        <a:xfrm>
          <a:off x="6013050" y="4181927"/>
          <a:ext cx="2385933" cy="92876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Afastamento por até 14 dias*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0253" y="4209130"/>
        <a:ext cx="2331527" cy="874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69F7A-27B3-4F61-AD6A-7B9596243947}">
      <dsp:nvSpPr>
        <dsp:cNvPr id="0" name=""/>
        <dsp:cNvSpPr/>
      </dsp:nvSpPr>
      <dsp:spPr>
        <a:xfrm>
          <a:off x="10447" y="367860"/>
          <a:ext cx="3122711" cy="18736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Perfis de acesso: usuário; rastreador; supervisor</a:t>
          </a:r>
        </a:p>
      </dsp:txBody>
      <dsp:txXfrm>
        <a:off x="65324" y="422737"/>
        <a:ext cx="3012957" cy="1763872"/>
      </dsp:txXfrm>
    </dsp:sp>
    <dsp:sp modelId="{EF878670-D475-44AE-A50C-6CEEA477AAF1}">
      <dsp:nvSpPr>
        <dsp:cNvPr id="0" name=""/>
        <dsp:cNvSpPr/>
      </dsp:nvSpPr>
      <dsp:spPr>
        <a:xfrm>
          <a:off x="3407957" y="917458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7957" y="1072344"/>
        <a:ext cx="463410" cy="464660"/>
      </dsp:txXfrm>
    </dsp:sp>
    <dsp:sp modelId="{678FA69C-8182-4E09-88FD-AB40C9341EDC}">
      <dsp:nvSpPr>
        <dsp:cNvPr id="0" name=""/>
        <dsp:cNvSpPr/>
      </dsp:nvSpPr>
      <dsp:spPr>
        <a:xfrm>
          <a:off x="4382243" y="367860"/>
          <a:ext cx="3122711" cy="1873626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Cadastro de equipes por Município, junto à RS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7120" y="422737"/>
        <a:ext cx="3012957" cy="1763872"/>
      </dsp:txXfrm>
    </dsp:sp>
    <dsp:sp modelId="{2B91768E-B33B-4631-BAAB-6D3D871BBC2A}">
      <dsp:nvSpPr>
        <dsp:cNvPr id="0" name=""/>
        <dsp:cNvSpPr/>
      </dsp:nvSpPr>
      <dsp:spPr>
        <a:xfrm>
          <a:off x="7779753" y="917458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79753" y="1072344"/>
        <a:ext cx="463410" cy="464660"/>
      </dsp:txXfrm>
    </dsp:sp>
    <dsp:sp modelId="{99E3AE78-03EF-420F-8DD9-635C5C468640}">
      <dsp:nvSpPr>
        <dsp:cNvPr id="0" name=""/>
        <dsp:cNvSpPr/>
      </dsp:nvSpPr>
      <dsp:spPr>
        <a:xfrm>
          <a:off x="8754039" y="367860"/>
          <a:ext cx="3122711" cy="1873626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Perfil Supervisor relaciona contato com equipe que vai rastrear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08916" y="422737"/>
        <a:ext cx="3012957" cy="1763872"/>
      </dsp:txXfrm>
    </dsp:sp>
    <dsp:sp modelId="{2A956338-081C-49C0-9754-4AC6E87E6185}">
      <dsp:nvSpPr>
        <dsp:cNvPr id="0" name=""/>
        <dsp:cNvSpPr/>
      </dsp:nvSpPr>
      <dsp:spPr>
        <a:xfrm rot="5400000">
          <a:off x="9984388" y="2460077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083065" y="2516286"/>
        <a:ext cx="464660" cy="463410"/>
      </dsp:txXfrm>
    </dsp:sp>
    <dsp:sp modelId="{A966187E-4334-426A-8292-C6E47BBD6834}">
      <dsp:nvSpPr>
        <dsp:cNvPr id="0" name=""/>
        <dsp:cNvSpPr/>
      </dsp:nvSpPr>
      <dsp:spPr>
        <a:xfrm>
          <a:off x="8754039" y="3490572"/>
          <a:ext cx="3122711" cy="1873626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Painéis de monitoramento: indicadores de produtividade por equipe/rastreador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08916" y="3545449"/>
        <a:ext cx="3012957" cy="1763872"/>
      </dsp:txXfrm>
    </dsp:sp>
    <dsp:sp modelId="{E0F493BE-DD5E-4C8F-9CCC-9ED66963F60F}">
      <dsp:nvSpPr>
        <dsp:cNvPr id="0" name=""/>
        <dsp:cNvSpPr/>
      </dsp:nvSpPr>
      <dsp:spPr>
        <a:xfrm rot="10800000">
          <a:off x="7817226" y="4040169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15830" y="4195055"/>
        <a:ext cx="463410" cy="464660"/>
      </dsp:txXfrm>
    </dsp:sp>
    <dsp:sp modelId="{160591BE-CBCC-4B50-BD6A-84028EAF92CB}">
      <dsp:nvSpPr>
        <dsp:cNvPr id="0" name=""/>
        <dsp:cNvSpPr/>
      </dsp:nvSpPr>
      <dsp:spPr>
        <a:xfrm>
          <a:off x="4382243" y="3490572"/>
          <a:ext cx="3122711" cy="1873626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Sistemas próprios: Integração por API</a:t>
          </a: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7120" y="3545449"/>
        <a:ext cx="3012957" cy="1763872"/>
      </dsp:txXfrm>
    </dsp:sp>
    <dsp:sp modelId="{EFE729C3-6758-4408-BD44-23C2E040E5EE}">
      <dsp:nvSpPr>
        <dsp:cNvPr id="0" name=""/>
        <dsp:cNvSpPr/>
      </dsp:nvSpPr>
      <dsp:spPr>
        <a:xfrm rot="10800000">
          <a:off x="3445430" y="4040169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44034" y="4195055"/>
        <a:ext cx="463410" cy="464660"/>
      </dsp:txXfrm>
    </dsp:sp>
    <dsp:sp modelId="{2FD4CA6E-7183-4EDB-A9C2-BA93E8DFA1FA}">
      <dsp:nvSpPr>
        <dsp:cNvPr id="0" name=""/>
        <dsp:cNvSpPr/>
      </dsp:nvSpPr>
      <dsp:spPr>
        <a:xfrm>
          <a:off x="10447" y="3490572"/>
          <a:ext cx="3122711" cy="187362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e-SUS Notifica</a:t>
          </a:r>
          <a:endParaRPr lang="pt-B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324" y="3545449"/>
        <a:ext cx="3012957" cy="17638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F4004-CB4E-4360-B255-ACD5FD695227}">
      <dsp:nvSpPr>
        <dsp:cNvPr id="0" name=""/>
        <dsp:cNvSpPr/>
      </dsp:nvSpPr>
      <dsp:spPr>
        <a:xfrm>
          <a:off x="0" y="0"/>
          <a:ext cx="8342721" cy="394983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3065507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DAV/SESA</a:t>
          </a:r>
        </a:p>
      </dsp:txBody>
      <dsp:txXfrm>
        <a:off x="98334" y="98334"/>
        <a:ext cx="8146053" cy="3753162"/>
      </dsp:txXfrm>
    </dsp:sp>
    <dsp:sp modelId="{5DBF282C-9689-48A3-A250-29B02D02FF6F}">
      <dsp:nvSpPr>
        <dsp:cNvPr id="0" name=""/>
        <dsp:cNvSpPr/>
      </dsp:nvSpPr>
      <dsp:spPr>
        <a:xfrm>
          <a:off x="208568" y="987457"/>
          <a:ext cx="1251408" cy="13513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Coordenação Técnica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(CVIE)</a:t>
          </a:r>
        </a:p>
      </dsp:txBody>
      <dsp:txXfrm>
        <a:off x="247053" y="1025942"/>
        <a:ext cx="1174438" cy="1274419"/>
      </dsp:txXfrm>
    </dsp:sp>
    <dsp:sp modelId="{0E9CC05C-F913-4898-81D1-7E452EF53BAC}">
      <dsp:nvSpPr>
        <dsp:cNvPr id="0" name=""/>
        <dsp:cNvSpPr/>
      </dsp:nvSpPr>
      <dsp:spPr>
        <a:xfrm>
          <a:off x="208568" y="2400012"/>
          <a:ext cx="1251408" cy="13513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(COAS)</a:t>
          </a:r>
        </a:p>
      </dsp:txBody>
      <dsp:txXfrm>
        <a:off x="247053" y="2438497"/>
        <a:ext cx="1174438" cy="1274419"/>
      </dsp:txXfrm>
    </dsp:sp>
    <dsp:sp modelId="{582D7E01-5604-489E-B999-DB62F036F449}">
      <dsp:nvSpPr>
        <dsp:cNvPr id="0" name=""/>
        <dsp:cNvSpPr/>
      </dsp:nvSpPr>
      <dsp:spPr>
        <a:xfrm>
          <a:off x="1668544" y="987457"/>
          <a:ext cx="6465608" cy="276488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755699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Coordenação Executiva</a:t>
          </a:r>
        </a:p>
      </dsp:txBody>
      <dsp:txXfrm>
        <a:off x="1753574" y="1072487"/>
        <a:ext cx="6295548" cy="2594821"/>
      </dsp:txXfrm>
    </dsp:sp>
    <dsp:sp modelId="{DAD0F51E-CC87-466D-BF2D-480DD013FF14}">
      <dsp:nvSpPr>
        <dsp:cNvPr id="0" name=""/>
        <dsp:cNvSpPr/>
      </dsp:nvSpPr>
      <dsp:spPr>
        <a:xfrm>
          <a:off x="1774935" y="1955165"/>
          <a:ext cx="1403619" cy="15898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Supervisores de Macrorregionais</a:t>
          </a:r>
        </a:p>
      </dsp:txBody>
      <dsp:txXfrm>
        <a:off x="1818101" y="1998331"/>
        <a:ext cx="1317287" cy="1503474"/>
      </dsp:txXfrm>
    </dsp:sp>
    <dsp:sp modelId="{8520A14A-841A-4165-BEF6-7DF8C0C21F90}">
      <dsp:nvSpPr>
        <dsp:cNvPr id="0" name=""/>
        <dsp:cNvSpPr/>
      </dsp:nvSpPr>
      <dsp:spPr>
        <a:xfrm>
          <a:off x="3295374" y="1974915"/>
          <a:ext cx="4630210" cy="1579932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891784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Regionais de Saúde</a:t>
          </a:r>
        </a:p>
      </dsp:txBody>
      <dsp:txXfrm>
        <a:off x="3343962" y="2023503"/>
        <a:ext cx="4533034" cy="1482756"/>
      </dsp:txXfrm>
    </dsp:sp>
    <dsp:sp modelId="{BCBB57C8-EB39-4154-96DF-BAE12E455404}">
      <dsp:nvSpPr>
        <dsp:cNvPr id="0" name=""/>
        <dsp:cNvSpPr/>
      </dsp:nvSpPr>
      <dsp:spPr>
        <a:xfrm>
          <a:off x="3411130" y="2685884"/>
          <a:ext cx="4398699" cy="71096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Municípios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Supervisor(es) e Rastreador(es)</a:t>
          </a:r>
        </a:p>
      </dsp:txBody>
      <dsp:txXfrm>
        <a:off x="3432995" y="2707749"/>
        <a:ext cx="4354969" cy="667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4DE26039-3A14-413F-AE40-82988C06AB97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B0DD8EB4-A0C6-40BB-8CC1-F179E9E5F53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Google Shape;5;n">
            <a:extLst>
              <a:ext uri="{FF2B5EF4-FFF2-40B4-BE49-F238E27FC236}">
                <a16:creationId xmlns:a16="http://schemas.microsoft.com/office/drawing/2014/main" id="{8CD20DF2-F0EB-499D-BF6E-14B90DF3DCA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Google Shape;6;n">
            <a:extLst>
              <a:ext uri="{FF2B5EF4-FFF2-40B4-BE49-F238E27FC236}">
                <a16:creationId xmlns:a16="http://schemas.microsoft.com/office/drawing/2014/main" id="{CD2CAFAE-25AF-448E-B368-B44E2B1E5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4102" name="Google Shape;7;n">
            <a:extLst>
              <a:ext uri="{FF2B5EF4-FFF2-40B4-BE49-F238E27FC236}">
                <a16:creationId xmlns:a16="http://schemas.microsoft.com/office/drawing/2014/main" id="{A6883C06-798A-4149-A1AD-FE1539757246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Google Shape;8;n">
            <a:extLst>
              <a:ext uri="{FF2B5EF4-FFF2-40B4-BE49-F238E27FC236}">
                <a16:creationId xmlns:a16="http://schemas.microsoft.com/office/drawing/2014/main" id="{C9B75F2C-89AA-4695-8EF0-DF69F512E4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5492EE8A-CAC1-400D-8B8D-F3FC13B137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87;p1:notes">
            <a:extLst>
              <a:ext uri="{FF2B5EF4-FFF2-40B4-BE49-F238E27FC236}">
                <a16:creationId xmlns:a16="http://schemas.microsoft.com/office/drawing/2014/main" id="{4585E95D-52C9-45C0-B021-3FBD355C1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88;p1:notes">
            <a:extLst>
              <a:ext uri="{FF2B5EF4-FFF2-40B4-BE49-F238E27FC236}">
                <a16:creationId xmlns:a16="http://schemas.microsoft.com/office/drawing/2014/main" id="{C54E9702-5D15-44EA-A180-DB347F23AC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52">
            <a:extLst>
              <a:ext uri="{FF2B5EF4-FFF2-40B4-BE49-F238E27FC236}">
                <a16:creationId xmlns:a16="http://schemas.microsoft.com/office/drawing/2014/main" id="{B29602B2-8A39-49B8-95C4-4D237539B1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" name="Google Shape;18;p52">
            <a:extLst>
              <a:ext uri="{FF2B5EF4-FFF2-40B4-BE49-F238E27FC236}">
                <a16:creationId xmlns:a16="http://schemas.microsoft.com/office/drawing/2014/main" id="{A33CF550-F20E-41CA-A826-C53BD335CAB0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9;p52">
            <a:extLst>
              <a:ext uri="{FF2B5EF4-FFF2-40B4-BE49-F238E27FC236}">
                <a16:creationId xmlns:a16="http://schemas.microsoft.com/office/drawing/2014/main" id="{5FE46D0C-82ED-4D82-97ED-4995A5FBEAF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Google Shape;20;p52">
            <a:extLst>
              <a:ext uri="{FF2B5EF4-FFF2-40B4-BE49-F238E27FC236}">
                <a16:creationId xmlns:a16="http://schemas.microsoft.com/office/drawing/2014/main" id="{CF7F0694-9594-4769-9219-48349A6AA2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CEAD-4872-4060-A68B-0B600EC22B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84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51">
            <a:extLst>
              <a:ext uri="{FF2B5EF4-FFF2-40B4-BE49-F238E27FC236}">
                <a16:creationId xmlns:a16="http://schemas.microsoft.com/office/drawing/2014/main" id="{5F2F146E-9046-457F-B8AB-144D8CAFC29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3;p51">
            <a:extLst>
              <a:ext uri="{FF2B5EF4-FFF2-40B4-BE49-F238E27FC236}">
                <a16:creationId xmlns:a16="http://schemas.microsoft.com/office/drawing/2014/main" id="{037B73D7-128E-4B7F-B1C6-1F9649837F2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4;p51">
            <a:extLst>
              <a:ext uri="{FF2B5EF4-FFF2-40B4-BE49-F238E27FC236}">
                <a16:creationId xmlns:a16="http://schemas.microsoft.com/office/drawing/2014/main" id="{18836A55-7957-47BA-8A3B-3A90E2BAEFD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31DA-2811-4EBF-AAC5-7B9BCBEDB1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17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51">
            <a:extLst>
              <a:ext uri="{FF2B5EF4-FFF2-40B4-BE49-F238E27FC236}">
                <a16:creationId xmlns:a16="http://schemas.microsoft.com/office/drawing/2014/main" id="{12CE501E-1078-4E5D-BB09-324ACD4B8A4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3;p51">
            <a:extLst>
              <a:ext uri="{FF2B5EF4-FFF2-40B4-BE49-F238E27FC236}">
                <a16:creationId xmlns:a16="http://schemas.microsoft.com/office/drawing/2014/main" id="{AA03EB58-FDDD-449B-9929-36A3D35D09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4;p51">
            <a:extLst>
              <a:ext uri="{FF2B5EF4-FFF2-40B4-BE49-F238E27FC236}">
                <a16:creationId xmlns:a16="http://schemas.microsoft.com/office/drawing/2014/main" id="{9A5813DD-AF58-4468-833E-EF9DBDCCD5A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01255-AD07-4DAD-ADE1-06F3DF21B1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61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;p53">
            <a:extLst>
              <a:ext uri="{FF2B5EF4-FFF2-40B4-BE49-F238E27FC236}">
                <a16:creationId xmlns:a16="http://schemas.microsoft.com/office/drawing/2014/main" id="{C12EBE47-9D3C-4AD1-AE38-B62A100507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25;p53">
            <a:extLst>
              <a:ext uri="{FF2B5EF4-FFF2-40B4-BE49-F238E27FC236}">
                <a16:creationId xmlns:a16="http://schemas.microsoft.com/office/drawing/2014/main" id="{2F16D57C-F3EF-491B-97D2-28471D37305A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26;p53">
            <a:extLst>
              <a:ext uri="{FF2B5EF4-FFF2-40B4-BE49-F238E27FC236}">
                <a16:creationId xmlns:a16="http://schemas.microsoft.com/office/drawing/2014/main" id="{B37344C3-086A-4851-86D8-D90EFCA4F0AA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Google Shape;27;p53">
            <a:extLst>
              <a:ext uri="{FF2B5EF4-FFF2-40B4-BE49-F238E27FC236}">
                <a16:creationId xmlns:a16="http://schemas.microsoft.com/office/drawing/2014/main" id="{EF3AD5DE-502D-431B-AAB6-3706178F90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873B-C356-461B-9A36-4D05E9BE3C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7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51">
            <a:extLst>
              <a:ext uri="{FF2B5EF4-FFF2-40B4-BE49-F238E27FC236}">
                <a16:creationId xmlns:a16="http://schemas.microsoft.com/office/drawing/2014/main" id="{FB550FFB-2725-4A40-8AF5-2BFEFDF216A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3;p51">
            <a:extLst>
              <a:ext uri="{FF2B5EF4-FFF2-40B4-BE49-F238E27FC236}">
                <a16:creationId xmlns:a16="http://schemas.microsoft.com/office/drawing/2014/main" id="{96B51DCB-921D-459C-A2DA-90FE853D92C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4;p51">
            <a:extLst>
              <a:ext uri="{FF2B5EF4-FFF2-40B4-BE49-F238E27FC236}">
                <a16:creationId xmlns:a16="http://schemas.microsoft.com/office/drawing/2014/main" id="{3912F61D-D93A-4643-92B3-3071DC0B414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EE7C4-1B7A-4A4A-BA65-3EBC01F043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47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;p51">
            <a:extLst>
              <a:ext uri="{FF2B5EF4-FFF2-40B4-BE49-F238E27FC236}">
                <a16:creationId xmlns:a16="http://schemas.microsoft.com/office/drawing/2014/main" id="{5A9602D1-3C43-4E29-A9AA-51063F22FB2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3;p51">
            <a:extLst>
              <a:ext uri="{FF2B5EF4-FFF2-40B4-BE49-F238E27FC236}">
                <a16:creationId xmlns:a16="http://schemas.microsoft.com/office/drawing/2014/main" id="{8BB4E6C4-4C57-4A1B-A476-1C32FFE53C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Google Shape;14;p51">
            <a:extLst>
              <a:ext uri="{FF2B5EF4-FFF2-40B4-BE49-F238E27FC236}">
                <a16:creationId xmlns:a16="http://schemas.microsoft.com/office/drawing/2014/main" id="{A477FB27-8093-48FF-B3BF-81FA2074A93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C6A7-B0FB-4BA7-AE90-1C57B18D64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2;p51">
            <a:extLst>
              <a:ext uri="{FF2B5EF4-FFF2-40B4-BE49-F238E27FC236}">
                <a16:creationId xmlns:a16="http://schemas.microsoft.com/office/drawing/2014/main" id="{D4E7FE21-5826-40CD-9B89-19FE7F8900C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Google Shape;13;p51">
            <a:extLst>
              <a:ext uri="{FF2B5EF4-FFF2-40B4-BE49-F238E27FC236}">
                <a16:creationId xmlns:a16="http://schemas.microsoft.com/office/drawing/2014/main" id="{78DF69B8-2663-4AD5-BE0C-7C5571ABEC8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Google Shape;14;p51">
            <a:extLst>
              <a:ext uri="{FF2B5EF4-FFF2-40B4-BE49-F238E27FC236}">
                <a16:creationId xmlns:a16="http://schemas.microsoft.com/office/drawing/2014/main" id="{42037499-A8D2-4F20-8C21-77CE0273FEC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34F1-F51F-4D0C-94AB-2FAC0885D4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24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2;p51">
            <a:extLst>
              <a:ext uri="{FF2B5EF4-FFF2-40B4-BE49-F238E27FC236}">
                <a16:creationId xmlns:a16="http://schemas.microsoft.com/office/drawing/2014/main" id="{3CF6489B-A305-47B4-8FA7-AAF69D6F202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Google Shape;13;p51">
            <a:extLst>
              <a:ext uri="{FF2B5EF4-FFF2-40B4-BE49-F238E27FC236}">
                <a16:creationId xmlns:a16="http://schemas.microsoft.com/office/drawing/2014/main" id="{49DA6B51-CE11-4FB5-B32B-3C0EB75EAB4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4;p51">
            <a:extLst>
              <a:ext uri="{FF2B5EF4-FFF2-40B4-BE49-F238E27FC236}">
                <a16:creationId xmlns:a16="http://schemas.microsoft.com/office/drawing/2014/main" id="{81D75D33-995E-4A2A-AC7E-63065525A04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93C5-7CC1-47CF-A790-4E9603DC5D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6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51">
            <a:extLst>
              <a:ext uri="{FF2B5EF4-FFF2-40B4-BE49-F238E27FC236}">
                <a16:creationId xmlns:a16="http://schemas.microsoft.com/office/drawing/2014/main" id="{26B82910-B4C8-4259-B615-EFE6609F6CC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Google Shape;13;p51">
            <a:extLst>
              <a:ext uri="{FF2B5EF4-FFF2-40B4-BE49-F238E27FC236}">
                <a16:creationId xmlns:a16="http://schemas.microsoft.com/office/drawing/2014/main" id="{7760DA38-F3E3-4F64-A8E9-CDDD4070840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Google Shape;14;p51">
            <a:extLst>
              <a:ext uri="{FF2B5EF4-FFF2-40B4-BE49-F238E27FC236}">
                <a16:creationId xmlns:a16="http://schemas.microsoft.com/office/drawing/2014/main" id="{D4871979-ABC1-4AC5-A8F0-722168D3491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1D05-93CB-4154-963D-6C98EA4E4B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18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2;p51">
            <a:extLst>
              <a:ext uri="{FF2B5EF4-FFF2-40B4-BE49-F238E27FC236}">
                <a16:creationId xmlns:a16="http://schemas.microsoft.com/office/drawing/2014/main" id="{13B78351-743D-45CC-8232-300716178CE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3;p51">
            <a:extLst>
              <a:ext uri="{FF2B5EF4-FFF2-40B4-BE49-F238E27FC236}">
                <a16:creationId xmlns:a16="http://schemas.microsoft.com/office/drawing/2014/main" id="{E3850740-CF0B-4A73-9EC5-B98C4258982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Google Shape;14;p51">
            <a:extLst>
              <a:ext uri="{FF2B5EF4-FFF2-40B4-BE49-F238E27FC236}">
                <a16:creationId xmlns:a16="http://schemas.microsoft.com/office/drawing/2014/main" id="{8D07F9A0-E27F-4AB2-A2EC-AB6E9429F0F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9381-75F9-4001-B8E6-B7CA5A7C0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58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2;p51">
            <a:extLst>
              <a:ext uri="{FF2B5EF4-FFF2-40B4-BE49-F238E27FC236}">
                <a16:creationId xmlns:a16="http://schemas.microsoft.com/office/drawing/2014/main" id="{B167EBD0-FE4F-4895-89A5-4ECEE44E824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3;p51">
            <a:extLst>
              <a:ext uri="{FF2B5EF4-FFF2-40B4-BE49-F238E27FC236}">
                <a16:creationId xmlns:a16="http://schemas.microsoft.com/office/drawing/2014/main" id="{8A5BD4CD-D8D4-4751-B6CB-9A9F4915524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Google Shape;14;p51">
            <a:extLst>
              <a:ext uri="{FF2B5EF4-FFF2-40B4-BE49-F238E27FC236}">
                <a16:creationId xmlns:a16="http://schemas.microsoft.com/office/drawing/2014/main" id="{A246115F-D36D-455F-B596-3DAAB47D40D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B6128-FE4B-4C6F-AABB-FC3FF34C0F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89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51">
            <a:extLst>
              <a:ext uri="{FF2B5EF4-FFF2-40B4-BE49-F238E27FC236}">
                <a16:creationId xmlns:a16="http://schemas.microsoft.com/office/drawing/2014/main" id="{0631A65E-A863-4E99-8B16-AA7201F3EAE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7" name="Google Shape;11;p51">
            <a:extLst>
              <a:ext uri="{FF2B5EF4-FFF2-40B4-BE49-F238E27FC236}">
                <a16:creationId xmlns:a16="http://schemas.microsoft.com/office/drawing/2014/main" id="{7619A610-864E-4F03-A732-5843D02BE89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8" name="Google Shape;12;p51">
            <a:extLst>
              <a:ext uri="{FF2B5EF4-FFF2-40B4-BE49-F238E27FC236}">
                <a16:creationId xmlns:a16="http://schemas.microsoft.com/office/drawing/2014/main" id="{F3F4032C-14BD-4102-A8CD-6BB2E269B16E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Google Shape;13;p51">
            <a:extLst>
              <a:ext uri="{FF2B5EF4-FFF2-40B4-BE49-F238E27FC236}">
                <a16:creationId xmlns:a16="http://schemas.microsoft.com/office/drawing/2014/main" id="{EB53F6CD-227B-4823-B427-D9BE7B9099D3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Google Shape;14;p51">
            <a:extLst>
              <a:ext uri="{FF2B5EF4-FFF2-40B4-BE49-F238E27FC236}">
                <a16:creationId xmlns:a16="http://schemas.microsoft.com/office/drawing/2014/main" id="{6A8B576A-1869-4094-90C2-1014EEC8D4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F916AE7-86A3-414D-85E6-350FEF27DF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astreamento.covid@sesa.pr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6">
            <a:extLst>
              <a:ext uri="{FF2B5EF4-FFF2-40B4-BE49-F238E27FC236}">
                <a16:creationId xmlns:a16="http://schemas.microsoft.com/office/drawing/2014/main" id="{5F84C15A-29B7-4D1A-B272-2AD3E810B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290763"/>
            <a:ext cx="51450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>
                <a:solidFill>
                  <a:srgbClr val="FFFFFF"/>
                </a:solidFill>
                <a:latin typeface="Arial Black" panose="020B0A04020102020204" pitchFamily="34" charset="0"/>
              </a:rPr>
              <a:t>RASTREAMENTO </a:t>
            </a:r>
          </a:p>
          <a:p>
            <a:pPr algn="ctr"/>
            <a:r>
              <a:rPr lang="pt-BR" altLang="pt-BR" sz="4000" b="1">
                <a:solidFill>
                  <a:srgbClr val="FFFFFF"/>
                </a:solidFill>
                <a:latin typeface="Arial Black" panose="020B0A04020102020204" pitchFamily="34" charset="0"/>
              </a:rPr>
              <a:t>DE CONTATOS</a:t>
            </a:r>
          </a:p>
        </p:txBody>
      </p:sp>
      <p:pic>
        <p:nvPicPr>
          <p:cNvPr id="5123" name="Imagem 2" descr="Uma imagem contendo foto, mesa, comida, tábua&#10;&#10;Descrição gerada automaticamente">
            <a:extLst>
              <a:ext uri="{FF2B5EF4-FFF2-40B4-BE49-F238E27FC236}">
                <a16:creationId xmlns:a16="http://schemas.microsoft.com/office/drawing/2014/main" id="{A056FF71-A542-486E-8F88-82018E621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0"/>
            <a:ext cx="9026525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2">
            <a:extLst>
              <a:ext uri="{FF2B5EF4-FFF2-40B4-BE49-F238E27FC236}">
                <a16:creationId xmlns:a16="http://schemas.microsoft.com/office/drawing/2014/main" id="{5D252FC8-965E-4519-B1A0-E5E687F0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611822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dirty="0"/>
              <a:t>Set/2020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A159E124-1E73-41F9-A0EC-E1EDF925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55600"/>
            <a:ext cx="11129962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3115FD15-EA46-4922-AAA8-3F579C030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098800"/>
            <a:ext cx="11114087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398F4BC-C2F7-4AE9-BBF1-02D2A815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641350"/>
            <a:ext cx="114046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F5DBDDD-38B4-419B-8A71-7C5D29B6E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33738"/>
            <a:ext cx="113760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646982AF-6A0B-4A52-AD7E-9A94B83570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TRABALHO DE CAMPO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1B5E2C1-754B-4AAE-AF1A-2021F95624C5}"/>
              </a:ext>
            </a:extLst>
          </p:cNvPr>
          <p:cNvGraphicFramePr/>
          <p:nvPr/>
        </p:nvGraphicFramePr>
        <p:xfrm>
          <a:off x="838200" y="1456267"/>
          <a:ext cx="10515600" cy="410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145B837-8263-4AA7-822F-4A3F7A5B0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8350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A. Identificação e cadastro do contato</a:t>
            </a:r>
            <a:br>
              <a:rPr lang="pt-BR" altLang="pt-BR" sz="4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pt-BR" altLang="pt-BR" sz="4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E8FD09-8D15-4DBB-9F0A-6EC7CA1E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025" y="2395538"/>
            <a:ext cx="9869488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contatos deverão ser informados pelo caso índice/fonte no momento do atendimento pelo serviço de saúde, na ocasião em que se define o caso como suspeito.</a:t>
            </a:r>
          </a:p>
          <a:p>
            <a:pPr algn="just" eaLnBrk="1" fontAlgn="auto" hangingPunct="1">
              <a:buFont typeface="Arial"/>
              <a:buChar char="•"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A82D0494-2550-42B5-AA4D-FC836F585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  <a:defRPr/>
            </a:pPr>
            <a:r>
              <a:rPr lang="pt-BR" sz="4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C. Encaminhamentos e desfechos do monitoramento do contato</a:t>
            </a:r>
            <a:br>
              <a:rPr lang="pt-BR" sz="4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pt-BR" sz="40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5E2F43D-BCDF-4832-9FFB-F5C428A40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092939"/>
              </p:ext>
            </p:extLst>
          </p:nvPr>
        </p:nvGraphicFramePr>
        <p:xfrm>
          <a:off x="191070" y="559558"/>
          <a:ext cx="11766644" cy="586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3">
            <a:extLst>
              <a:ext uri="{FF2B5EF4-FFF2-40B4-BE49-F238E27FC236}">
                <a16:creationId xmlns:a16="http://schemas.microsoft.com/office/drawing/2014/main" id="{E82D360F-1AEA-450B-B3FA-C6BCD0BF7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1600"/>
            <a:ext cx="10515600" cy="13255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TERMO DE RECOMENDAÇÃO DE AFASTAMENTO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EE1122-31BA-4EBA-B6D3-85E4F5F14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723589"/>
              </p:ext>
            </p:extLst>
          </p:nvPr>
        </p:nvGraphicFramePr>
        <p:xfrm>
          <a:off x="-1119116" y="1468438"/>
          <a:ext cx="14412035" cy="5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2FBF9C8-D396-420F-8BBE-4BF0D35E896D}"/>
              </a:ext>
            </a:extLst>
          </p:cNvPr>
          <p:cNvSpPr txBox="1"/>
          <p:nvPr/>
        </p:nvSpPr>
        <p:spPr>
          <a:xfrm>
            <a:off x="546755" y="6273847"/>
            <a:ext cx="331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*a partir último contato com caso índice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F10252A3-2E3A-48E4-836B-3C635B9D2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7239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SISTEMA NOTIFICA COVID-19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C1FE61C-FB33-4969-8408-8EDC5974A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943378"/>
              </p:ext>
            </p:extLst>
          </p:nvPr>
        </p:nvGraphicFramePr>
        <p:xfrm>
          <a:off x="136478" y="614149"/>
          <a:ext cx="11887199" cy="573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23C31-0EB4-42BF-BC47-08B47AA1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PAPEL DA REGIONAL DE SAÚDE</a:t>
            </a:r>
            <a:endParaRPr lang="pt-BR" sz="4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CB7941-3D2D-4A36-8FCC-FDD1C9F23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Liberar </a:t>
            </a: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de acesso ao Sistema Notifica Covid-19 para os diferentes perfis, a partir de solicitação formal do Município;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Pactuar com os municípios a adesão à estratégia de Rastreamento de Contatos;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Apoiar tecnicamente os municípios na implementação da Estratégia de Rastreamento de Contatos: 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Monitorar, semanalmente, os indicadores municipais e regionais de rastreamento.</a:t>
            </a:r>
          </a:p>
        </p:txBody>
      </p:sp>
    </p:spTree>
    <p:extLst>
      <p:ext uri="{BB962C8B-B14F-4D97-AF65-F5344CB8AC3E}">
        <p14:creationId xmlns:p14="http://schemas.microsoft.com/office/powerpoint/2010/main" val="333937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28D6D-0DB4-429F-A9F4-27ABC14A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PAPEL DA SECRETARIA MUNICIPAL DE SAÚDE</a:t>
            </a:r>
            <a:endParaRPr lang="pt-BR" sz="4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5EE732-9D93-4D89-8AA9-80D2A8095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Conhecer e comunicar a adesão ao monitoramento e rastreio de contatos; </a:t>
            </a:r>
          </a:p>
          <a:p>
            <a:r>
              <a:rPr lang="pt-BR" sz="2000" dirty="0"/>
              <a:t>Sensibilizar o sistema de saúde pública e privada e demais parceiros para execução do projeto no território; </a:t>
            </a:r>
          </a:p>
          <a:p>
            <a:r>
              <a:rPr lang="pt-BR" sz="2000" dirty="0"/>
              <a:t>Promover a divulgação e comunicação do projeto à população e demais instituições; </a:t>
            </a:r>
          </a:p>
          <a:p>
            <a:r>
              <a:rPr lang="pt-BR" sz="2000" dirty="0"/>
              <a:t>Garantir que todos os protocolos de vigilância sejam seguidos; </a:t>
            </a:r>
          </a:p>
          <a:p>
            <a:r>
              <a:rPr lang="pt-BR" sz="2000" dirty="0"/>
              <a:t>Garantir como contrapartida transporte às visitas de campo; </a:t>
            </a:r>
          </a:p>
          <a:p>
            <a:r>
              <a:rPr lang="pt-BR" sz="2000" dirty="0"/>
              <a:t>Avaliar os indicadores municipais do plano de rastreamento e monitoramento de contatos.</a:t>
            </a:r>
          </a:p>
        </p:txBody>
      </p:sp>
    </p:spTree>
    <p:extLst>
      <p:ext uri="{BB962C8B-B14F-4D97-AF65-F5344CB8AC3E}">
        <p14:creationId xmlns:p14="http://schemas.microsoft.com/office/powerpoint/2010/main" val="176641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8D45F-4D5C-45A3-925A-F878CA17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PAPEL DO PERFIL USUÁRIO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6AEBB8-9FC4-4481-B00A-BC4F51EEB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Trabalhador de Unidade Notificadora que faz notificação de CASO;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Registro das primeiras informações do CONTATO: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Nome*;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Telefone*;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Data do último contato do CASO com o CONTATO*;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Nível de relacionamento.</a:t>
            </a:r>
          </a:p>
          <a:p>
            <a:pPr lvl="1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Esse perfil não tem acesso às informações do Rastreamento de Contatos no Sistema.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A10622-6D5C-4720-A979-5CAC48E5E8EA}"/>
              </a:ext>
            </a:extLst>
          </p:cNvPr>
          <p:cNvSpPr txBox="1"/>
          <p:nvPr/>
        </p:nvSpPr>
        <p:spPr>
          <a:xfrm>
            <a:off x="2307091" y="6185098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C0C0C0"/>
                </a:highlight>
              </a:rPr>
              <a:t>*dados obrigatórios</a:t>
            </a:r>
          </a:p>
        </p:txBody>
      </p:sp>
    </p:spTree>
    <p:extLst>
      <p:ext uri="{BB962C8B-B14F-4D97-AF65-F5344CB8AC3E}">
        <p14:creationId xmlns:p14="http://schemas.microsoft.com/office/powerpoint/2010/main" val="204531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B1FF0EAC-F91C-4C69-9791-873B31DA1B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6538"/>
            <a:ext cx="10515600" cy="13255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CASO</a:t>
            </a:r>
            <a:r>
              <a:rPr lang="pt-BR" altLang="pt-BR" sz="36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br>
              <a:rPr lang="pt-BR" altLang="pt-BR" sz="36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pt-BR" altLang="pt-BR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confirmado por qualquer um dos critérios para COVID-19</a:t>
            </a:r>
            <a:r>
              <a:rPr lang="pt-BR" altLang="pt-BR" sz="2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018632-ACA8-4C6F-AD88-BE0B0A49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406063" cy="42465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eaLnBrk="1" fontAlgn="auto" hangingPunct="1">
              <a:buFont typeface="Arial"/>
              <a:buChar char="•"/>
              <a:defRPr/>
            </a:pPr>
            <a:endParaRPr lang="pt-BR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Síndrome Gripal (SG)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isolamento, suspendendo-o após 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dias do início dos sintomas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desde que passe 24 horas sem febre, sem uso de medicamentos antitérmicos e remissão dos sintomas respiratórios . </a:t>
            </a:r>
          </a:p>
          <a:p>
            <a:pPr marL="114300" indent="0" algn="just" eaLnBrk="1" fontAlgn="auto" hangingPunct="1">
              <a:buFont typeface="Arial"/>
              <a:buNone/>
              <a:defRPr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Síndrome Respiratória Aguda Grave (SRAG): 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isolamento, suspendendo-o 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20 dias do início dos sintomas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após 10 dias com resultado RT-PCR negativo, desde que passe 24 horas sem febre, sem uso de medicamentos antitérmicos e remissão dos sintomas respiratórios, mediante avaliação médica.  </a:t>
            </a:r>
          </a:p>
          <a:p>
            <a:pPr algn="just" eaLnBrk="1" fontAlgn="auto" hangingPunct="1">
              <a:buFont typeface="Arial"/>
              <a:buChar char="•"/>
              <a:defRPr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 eaLnBrk="1" fontAlgn="auto" hangingPunct="1">
              <a:buFont typeface="Arial"/>
              <a:buNone/>
              <a:defRPr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2" name="CaixaDeTexto 3">
            <a:extLst>
              <a:ext uri="{FF2B5EF4-FFF2-40B4-BE49-F238E27FC236}">
                <a16:creationId xmlns:a16="http://schemas.microsoft.com/office/drawing/2014/main" id="{8F1B4906-C7C6-4D84-821E-262BF357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59563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Calibri" panose="020F0502020204030204" pitchFamily="34" charset="0"/>
              </a:rPr>
              <a:t>BRASIL, 2020</a:t>
            </a:r>
            <a:endParaRPr lang="pt-BR" alt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2F180-CBCA-4655-9C80-28D4C302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PAPEL DO PERFIL SUPERVISOR</a:t>
            </a:r>
            <a:endParaRPr lang="pt-BR" sz="4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932DB8-C093-4CFB-80A0-561982592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Verifica no Sistema, diariamente, os novos CONTATOS do Município/Território a serem monitorados;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Distribui/relaciona, diariamente, os CONTATOS para as equipes cadastradas;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Pode iniciar o monitoramento no Sistema;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Monitora diariamente o desempenho das equipes e de cada rastreador;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Encaminha/soluciona situações identificadas como possíveis causadoras de perdas de seguimento;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Encaminha/soluciona situações que possam afetar negativamente o desempenho das equipes de rastreadores;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Monitora, semanalmente, os indicadores municipais de rastreamento.</a:t>
            </a:r>
          </a:p>
        </p:txBody>
      </p:sp>
    </p:spTree>
    <p:extLst>
      <p:ext uri="{BB962C8B-B14F-4D97-AF65-F5344CB8AC3E}">
        <p14:creationId xmlns:p14="http://schemas.microsoft.com/office/powerpoint/2010/main" val="338175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D822D-BA15-4213-AC4D-2512D6B0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PAPEL DO PERFIL RASTREADOR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BC844B-0200-4638-BEC3-AF42FE3F6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Monitora, diariamente, os novos e antigos CONTATOS vinculados à sua equipe;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Alimenta, no sistema, as informações diárias do monitoramento;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Pode iniciar o monitoramento no Sistema;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Encaminha ao Supervisor as situações identificadas como possíveis causadoras de perdas de seguimento ou de comprometimento da produtividade;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Cumpre, diariamente, a meta de desempenho no rastreamento estabelecida pelo Município.</a:t>
            </a:r>
          </a:p>
        </p:txBody>
      </p:sp>
    </p:spTree>
    <p:extLst>
      <p:ext uri="{BB962C8B-B14F-4D97-AF65-F5344CB8AC3E}">
        <p14:creationId xmlns:p14="http://schemas.microsoft.com/office/powerpoint/2010/main" val="361273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9198BB36-24D7-4893-B234-B04932D3F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6463" y="-5397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ORGANIZAÇÃO DA ESTRATÉGIA ESTADUAL</a:t>
            </a:r>
          </a:p>
        </p:txBody>
      </p:sp>
      <p:pic>
        <p:nvPicPr>
          <p:cNvPr id="31749" name="Picture 5" descr="COSEMS/SP">
            <a:extLst>
              <a:ext uri="{FF2B5EF4-FFF2-40B4-BE49-F238E27FC236}">
                <a16:creationId xmlns:a16="http://schemas.microsoft.com/office/drawing/2014/main" id="{6A0FA244-5F1A-48B3-87CC-6B54F95A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18" y="5913970"/>
            <a:ext cx="3023157" cy="7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454E04-ABD8-4F7E-81DA-3EE8F91AF93E}"/>
              </a:ext>
            </a:extLst>
          </p:cNvPr>
          <p:cNvSpPr txBox="1"/>
          <p:nvPr/>
        </p:nvSpPr>
        <p:spPr>
          <a:xfrm>
            <a:off x="4698667" y="5606193"/>
            <a:ext cx="1922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Colaboração Técnica: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88DA0F0-C425-450A-8C1E-6DC399C8F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848332"/>
              </p:ext>
            </p:extLst>
          </p:nvPr>
        </p:nvGraphicFramePr>
        <p:xfrm>
          <a:off x="1602557" y="1414022"/>
          <a:ext cx="8342721" cy="394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BE588-767D-40E5-93B2-EF68B266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050"/>
            <a:ext cx="10788650" cy="1325563"/>
          </a:xfrm>
        </p:spPr>
        <p:txBody>
          <a:bodyPr/>
          <a:lstStyle/>
          <a:p>
            <a:pPr algn="ctr" eaLnBrk="1" fontAlgn="auto" hangingPunct="1">
              <a:buFont typeface="Calibri"/>
              <a:buNone/>
              <a:defRPr/>
            </a:pPr>
            <a:r>
              <a:rPr lang="pt-BR" sz="44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GM/MS Nº 2.358, </a:t>
            </a:r>
            <a:br>
              <a:rPr lang="pt-BR" sz="44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4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 DE SETEMBRO DE 2020</a:t>
            </a: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E28405-7CD5-4383-9FE0-90FDA0AC7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713" y="2568575"/>
            <a:ext cx="10515600" cy="15811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 incentivo de custeio, em caráter excepcional e temporário, para a execução de ações de rastreamento e monitoramento de contatos de casos de Covid-19.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D9BB4608-3C66-448C-9EC5-24A1E46B48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PRINCIPAIS PONTOS: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819BF6-789E-431F-A75A-CC9BDB05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79050" cy="34686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 eaLnBrk="1" fontAlgn="auto" hangingPunct="1">
              <a:buFont typeface="Arial"/>
              <a:buNone/>
              <a:defRPr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integração das ações da Vigilância em Saúde e Atenção Primária à Saúde;</a:t>
            </a:r>
          </a:p>
          <a:p>
            <a:pPr marL="114300" indent="0" algn="just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 eaLnBrk="1" fontAlgn="auto" hangingPunct="1">
              <a:buFont typeface="Arial"/>
              <a:buNone/>
              <a:defRPr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Incentivo financeiro federal de custeio:</a:t>
            </a:r>
          </a:p>
          <a:p>
            <a:pPr marL="114300" indent="0" algn="just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 eaLnBrk="1" fontAlgn="auto" hangingPunct="1">
              <a:buFont typeface="Arial"/>
              <a:buNone/>
              <a:defRPr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R$ 6.000,00 (seis mil reais) por profissional de saúde cadastrado SCNES (mínimo 20h semanais) ref. out/</a:t>
            </a:r>
            <a:r>
              <a:rPr lang="pt-B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/dez;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09F56BB6-417B-4227-91C1-D61269284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44500"/>
            <a:ext cx="10515600" cy="13255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PLANO DE COMUNICAÇÃO</a:t>
            </a:r>
          </a:p>
        </p:txBody>
      </p:sp>
      <p:sp>
        <p:nvSpPr>
          <p:cNvPr id="32771" name="Espaço Reservado para Texto 2">
            <a:extLst>
              <a:ext uri="{FF2B5EF4-FFF2-40B4-BE49-F238E27FC236}">
                <a16:creationId xmlns:a16="http://schemas.microsoft.com/office/drawing/2014/main" id="{36282BBB-8A5B-4BFD-9DD6-D21D3EB28B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638" y="2289175"/>
            <a:ext cx="9813925" cy="22415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spcAft>
                <a:spcPct val="0"/>
              </a:spcAft>
              <a:buClr>
                <a:srgbClr val="000000"/>
              </a:buClr>
              <a:defRPr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spcAft>
                <a:spcPct val="0"/>
              </a:spcAft>
              <a:buClr>
                <a:srgbClr val="000000"/>
              </a:buClr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Apresentar à população a estratégia de rastreamento de contatos e sensibilizar a sua participação de forma concreta e consistente.</a:t>
            </a:r>
          </a:p>
          <a:p>
            <a:pPr marL="114300" indent="0" algn="just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EA6A6515-9751-4F08-AD9F-6EFCFB329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68663" cy="981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altLang="pt-BR" sz="3000">
                <a:latin typeface="Arial" panose="020B0604020202020204" pitchFamily="34" charset="0"/>
                <a:cs typeface="Arial" panose="020B0604020202020204" pitchFamily="34" charset="0"/>
              </a:rPr>
              <a:t>REFERÊNCIAS:</a:t>
            </a:r>
          </a:p>
        </p:txBody>
      </p:sp>
      <p:pic>
        <p:nvPicPr>
          <p:cNvPr id="33795" name="Imagem 4" descr="Uma imagem contendo trem, homem&#10;&#10;Descrição gerada automaticamente">
            <a:extLst>
              <a:ext uri="{FF2B5EF4-FFF2-40B4-BE49-F238E27FC236}">
                <a16:creationId xmlns:a16="http://schemas.microsoft.com/office/drawing/2014/main" id="{BF5ECF98-4872-4DD4-A31F-6094F38CD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63550"/>
            <a:ext cx="4224338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6B04370D-BBAC-4F1A-B0D0-364E19BAE7E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3091" y="644382"/>
            <a:ext cx="9144000" cy="11197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CVIE/DAV/SESA</a:t>
            </a:r>
          </a:p>
        </p:txBody>
      </p:sp>
      <p:sp>
        <p:nvSpPr>
          <p:cNvPr id="34819" name="Subtítulo 2">
            <a:extLst>
              <a:ext uri="{FF2B5EF4-FFF2-40B4-BE49-F238E27FC236}">
                <a16:creationId xmlns:a16="http://schemas.microsoft.com/office/drawing/2014/main" id="{599FB738-C247-4F42-8E4C-B5F3E5B4AD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97527" y="4428404"/>
            <a:ext cx="9144000" cy="1664855"/>
          </a:xfrm>
        </p:spPr>
        <p:txBody>
          <a:bodyPr>
            <a:noAutofit/>
          </a:bodyPr>
          <a:lstStyle/>
          <a:p>
            <a:pPr marL="457200" indent="-406400" eaLnBrk="1" hangingPunct="1">
              <a:spcAft>
                <a:spcPct val="0"/>
              </a:spcAft>
              <a:buClr>
                <a:srgbClr val="000000"/>
              </a:buClr>
            </a:pP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06400" eaLnBrk="1" hangingPunct="1">
              <a:spcAft>
                <a:spcPct val="0"/>
              </a:spcAft>
              <a:buClr>
                <a:srgbClr val="000000"/>
              </a:buClr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Contato:</a:t>
            </a:r>
          </a:p>
          <a:p>
            <a:pPr marL="457200" indent="-406400" eaLnBrk="1" hangingPunct="1">
              <a:spcAft>
                <a:spcPct val="0"/>
              </a:spcAft>
              <a:buClr>
                <a:srgbClr val="000000"/>
              </a:buClr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rastreamento.covid@sesa.pr.gov.br</a:t>
            </a: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06400" eaLnBrk="1" hangingPunct="1">
              <a:spcAft>
                <a:spcPct val="0"/>
              </a:spcAft>
              <a:buClr>
                <a:srgbClr val="000000"/>
              </a:buClr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(41) 3330-4768</a:t>
            </a:r>
          </a:p>
          <a:p>
            <a:pPr marL="457200" indent="-406400" eaLnBrk="1" hangingPunct="1">
              <a:spcAft>
                <a:spcPct val="0"/>
              </a:spcAft>
              <a:buClr>
                <a:srgbClr val="000000"/>
              </a:buClr>
            </a:pP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BF0746-5B45-49B5-9A59-79377E485B09}"/>
              </a:ext>
            </a:extLst>
          </p:cNvPr>
          <p:cNvSpPr txBox="1"/>
          <p:nvPr/>
        </p:nvSpPr>
        <p:spPr>
          <a:xfrm>
            <a:off x="4327236" y="2309091"/>
            <a:ext cx="30757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Maria </a:t>
            </a:r>
            <a:r>
              <a:rPr lang="pt-BR" dirty="0" err="1"/>
              <a:t>Goretti</a:t>
            </a:r>
            <a:r>
              <a:rPr lang="pt-BR" dirty="0"/>
              <a:t> David Lopes</a:t>
            </a:r>
          </a:p>
          <a:p>
            <a:r>
              <a:rPr lang="pt-BR" dirty="0"/>
              <a:t>Acácia Nasr</a:t>
            </a:r>
          </a:p>
          <a:p>
            <a:r>
              <a:rPr lang="pt-BR" dirty="0"/>
              <a:t>Bruno Garcia</a:t>
            </a:r>
          </a:p>
          <a:p>
            <a:r>
              <a:rPr lang="pt-BR" dirty="0"/>
              <a:t>Eliane </a:t>
            </a:r>
            <a:r>
              <a:rPr lang="pt-BR" dirty="0" err="1"/>
              <a:t>Benkendorf</a:t>
            </a:r>
            <a:r>
              <a:rPr lang="pt-BR" dirty="0"/>
              <a:t> – Leste II</a:t>
            </a:r>
          </a:p>
          <a:p>
            <a:r>
              <a:rPr lang="pt-BR" dirty="0"/>
              <a:t>Fabíola </a:t>
            </a:r>
            <a:r>
              <a:rPr lang="pt-BR" dirty="0" err="1"/>
              <a:t>Schirr</a:t>
            </a:r>
            <a:r>
              <a:rPr lang="pt-BR" dirty="0"/>
              <a:t> – Leste I</a:t>
            </a:r>
          </a:p>
          <a:p>
            <a:r>
              <a:rPr lang="pt-BR" dirty="0"/>
              <a:t>João Crivellaro – Norte</a:t>
            </a:r>
          </a:p>
          <a:p>
            <a:r>
              <a:rPr lang="pt-BR" dirty="0"/>
              <a:t>Kátia Uchimura – Oeste</a:t>
            </a:r>
          </a:p>
          <a:p>
            <a:r>
              <a:rPr lang="pt-BR" dirty="0"/>
              <a:t>Rafael França – Noroeste</a:t>
            </a:r>
          </a:p>
          <a:p>
            <a:r>
              <a:rPr lang="pt-BR" dirty="0"/>
              <a:t>Vivian </a:t>
            </a:r>
            <a:r>
              <a:rPr lang="pt-BR" dirty="0" err="1"/>
              <a:t>Walach</a:t>
            </a:r>
            <a:endParaRPr lang="pt-BR" dirty="0"/>
          </a:p>
          <a:p>
            <a:r>
              <a:rPr lang="pt-BR" dirty="0" err="1"/>
              <a:t>Wilse</a:t>
            </a:r>
            <a:r>
              <a:rPr lang="pt-BR" dirty="0"/>
              <a:t> Almeida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1CBB44-A15D-40D6-90E2-D96B4525A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25" y="1592263"/>
            <a:ext cx="10515600" cy="35528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SG descartado (método RT-PCR - não detectável) para Covid-19:</a:t>
            </a: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 isolamento poderá ser suspenso, desde que passe 24 horas de resolução sem febre, sem uso de medicamentos antitérmicos e remissão dos sintomas respiratórios.</a:t>
            </a:r>
          </a:p>
          <a:p>
            <a:pPr marL="114300" indent="0" algn="just" eaLnBrk="1" fontAlgn="auto" hangingPunct="1">
              <a:buFont typeface="Arial"/>
              <a:buNone/>
              <a:defRPr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pt-BR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Assintomático (confirmado laboratorialmente método RT-PCR  - detectável) para SARS-CoV-2:</a:t>
            </a: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manter isolamento, suspendendo-o após 10 dias da data de coleta da amostra.</a:t>
            </a:r>
          </a:p>
          <a:p>
            <a:pPr algn="just" eaLnBrk="1" fontAlgn="auto" hangingPunct="1">
              <a:buFont typeface="Arial"/>
              <a:buChar char="•"/>
              <a:defRPr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0EBC8AB-632D-4BBE-9BC4-A9D431C3D484}"/>
              </a:ext>
            </a:extLst>
          </p:cNvPr>
          <p:cNvSpPr txBox="1">
            <a:spLocks/>
          </p:cNvSpPr>
          <p:nvPr/>
        </p:nvSpPr>
        <p:spPr>
          <a:xfrm>
            <a:off x="838200" y="2936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defRPr/>
            </a:pPr>
            <a:r>
              <a:rPr lang="pt-BR" sz="4500" b="1" kern="0" dirty="0"/>
              <a:t>CASO</a:t>
            </a:r>
            <a:br>
              <a:rPr lang="pt-BR" sz="3600" kern="0" dirty="0"/>
            </a:br>
            <a:endParaRPr lang="pt-BR" sz="2800" kern="0" dirty="0"/>
          </a:p>
        </p:txBody>
      </p:sp>
      <p:sp>
        <p:nvSpPr>
          <p:cNvPr id="8196" name="CaixaDeTexto 6">
            <a:extLst>
              <a:ext uri="{FF2B5EF4-FFF2-40B4-BE49-F238E27FC236}">
                <a16:creationId xmlns:a16="http://schemas.microsoft.com/office/drawing/2014/main" id="{C84894AF-4FB1-4065-BADF-66857EC1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075" y="517207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Calibri" panose="020F0502020204030204" pitchFamily="34" charset="0"/>
              </a:rPr>
              <a:t>BRASIL, 2020</a:t>
            </a:r>
            <a:endParaRPr lang="pt-BR" alt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21E33E3D-FBA0-4224-B32C-4E19D4A7FE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CONTATO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414AD-5D97-4342-8B57-AE23C4A9F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938"/>
            <a:ext cx="9975850" cy="18573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qualquer pessoa que esteve em contato próximo a um caso suspeito ou confirmado de COVID-19 durante o seu período de transmissibilidade, ou seja, entre 02 dias antes e 10 dias após a data de início dos sinais e/ou sintomas do caso.</a:t>
            </a: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endParaRPr lang="pt-B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0" algn="just" eaLnBrk="1" fontAlgn="auto" hangingPunct="1">
              <a:buFont typeface="Arial"/>
              <a:buNone/>
              <a:defRPr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0" name="CaixaDeTexto 4">
            <a:extLst>
              <a:ext uri="{FF2B5EF4-FFF2-40B4-BE49-F238E27FC236}">
                <a16:creationId xmlns:a16="http://schemas.microsoft.com/office/drawing/2014/main" id="{7975E52B-2D7B-49E8-AA93-CE2EE425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450" y="427037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Calibri" panose="020F0502020204030204" pitchFamily="34" charset="0"/>
              </a:rPr>
              <a:t>BRASIL, 2020</a:t>
            </a:r>
            <a:endParaRPr lang="pt-BR" alt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85158BE-A0B2-4694-B832-C11EAADC5B2F}"/>
              </a:ext>
            </a:extLst>
          </p:cNvPr>
          <p:cNvGraphicFramePr/>
          <p:nvPr/>
        </p:nvGraphicFramePr>
        <p:xfrm>
          <a:off x="747889" y="1051278"/>
          <a:ext cx="10515600" cy="475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ítulo 4">
            <a:extLst>
              <a:ext uri="{FF2B5EF4-FFF2-40B4-BE49-F238E27FC236}">
                <a16:creationId xmlns:a16="http://schemas.microsoft.com/office/drawing/2014/main" id="{B3F906C3-CAA9-4110-A92F-E7AF6D4638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713" y="147638"/>
            <a:ext cx="10515600" cy="9318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CONTATO PRÓXIMO - PESSOA QUE:</a:t>
            </a:r>
          </a:p>
        </p:txBody>
      </p:sp>
      <p:sp>
        <p:nvSpPr>
          <p:cNvPr id="10244" name="CaixaDeTexto 9">
            <a:extLst>
              <a:ext uri="{FF2B5EF4-FFF2-40B4-BE49-F238E27FC236}">
                <a16:creationId xmlns:a16="http://schemas.microsoft.com/office/drawing/2014/main" id="{5648D8F1-B977-4F11-B111-830285D6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613410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dirty="0">
                <a:latin typeface="Calibri" panose="020F0502020204030204" pitchFamily="34" charset="0"/>
              </a:rPr>
              <a:t>BRASIL, 2020</a:t>
            </a:r>
            <a:endParaRPr lang="pt-BR" alt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B15300AB-8327-4042-AE7D-759D2CEBD9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pt-BR" altLang="pt-BR" sz="4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RASTREAMENTO DE CONTATOS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FE12F4-478E-418A-9EC0-ACD82C67973E}"/>
              </a:ext>
            </a:extLst>
          </p:cNvPr>
          <p:cNvGraphicFramePr/>
          <p:nvPr/>
        </p:nvGraphicFramePr>
        <p:xfrm>
          <a:off x="474133" y="1502657"/>
          <a:ext cx="11243734" cy="38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CaixaDeTexto 5">
            <a:extLst>
              <a:ext uri="{FF2B5EF4-FFF2-40B4-BE49-F238E27FC236}">
                <a16:creationId xmlns:a16="http://schemas.microsoft.com/office/drawing/2014/main" id="{19663F9F-1831-494F-8B47-79DFB328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5354638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dirty="0">
                <a:latin typeface="Calibri" panose="020F0502020204030204" pitchFamily="34" charset="0"/>
              </a:rPr>
              <a:t>BRASIL, 2020</a:t>
            </a:r>
            <a:endParaRPr lang="pt-BR" alt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60D80EB1-2488-473B-B3A5-E3D16F6C3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52475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  <a:defRPr/>
            </a:pPr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RASTREAMENTO DE CONTATOS</a:t>
            </a:r>
            <a:b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Objetivos</a:t>
            </a:r>
            <a:br>
              <a:rPr lang="pt-BR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pt-BR" sz="44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29074E1-354F-44E7-9255-F76FF24443DA}"/>
              </a:ext>
            </a:extLst>
          </p:cNvPr>
          <p:cNvGraphicFramePr/>
          <p:nvPr/>
        </p:nvGraphicFramePr>
        <p:xfrm>
          <a:off x="338666" y="1805177"/>
          <a:ext cx="11277600" cy="36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CaixaDeTexto 3">
            <a:extLst>
              <a:ext uri="{FF2B5EF4-FFF2-40B4-BE49-F238E27FC236}">
                <a16:creationId xmlns:a16="http://schemas.microsoft.com/office/drawing/2014/main" id="{B3A5C250-FBC6-472B-9CCE-83F90A77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5646738"/>
            <a:ext cx="3462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Calibri" panose="020F0502020204030204" pitchFamily="34" charset="0"/>
              </a:rPr>
              <a:t>SCAZUFCA et al., 2002; SCOLLA, 1996</a:t>
            </a:r>
            <a:endParaRPr lang="pt-BR" altLang="pt-B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5">
            <a:extLst>
              <a:ext uri="{FF2B5EF4-FFF2-40B4-BE49-F238E27FC236}">
                <a16:creationId xmlns:a16="http://schemas.microsoft.com/office/drawing/2014/main" id="{37DD487C-564C-4814-A65F-7E8847818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851025"/>
            <a:ext cx="103060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D6EAD8E-4ECE-4AEE-8C23-04A40B5B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63550"/>
            <a:ext cx="116538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5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3E4C274B-0A71-440D-ACF5-6710AF1D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171825"/>
            <a:ext cx="113490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1252</Words>
  <Application>Microsoft Office PowerPoint</Application>
  <PresentationFormat>Widescreen</PresentationFormat>
  <Paragraphs>143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 Black</vt:lpstr>
      <vt:lpstr>Arial</vt:lpstr>
      <vt:lpstr>Calibri</vt:lpstr>
      <vt:lpstr>Tema do Office</vt:lpstr>
      <vt:lpstr>Apresentação do PowerPoint</vt:lpstr>
      <vt:lpstr>CASO  confirmado por qualquer um dos critérios para COVID-19 </vt:lpstr>
      <vt:lpstr>Apresentação do PowerPoint</vt:lpstr>
      <vt:lpstr>CONTATO</vt:lpstr>
      <vt:lpstr>CONTATO PRÓXIMO - PESSOA QUE:</vt:lpstr>
      <vt:lpstr>RASTREAMENTO DE CONTATOS</vt:lpstr>
      <vt:lpstr>RASTREAMENTO DE CONTATOS Objetivos </vt:lpstr>
      <vt:lpstr>Apresentação do PowerPoint</vt:lpstr>
      <vt:lpstr>Apresentação do PowerPoint</vt:lpstr>
      <vt:lpstr>Apresentação do PowerPoint</vt:lpstr>
      <vt:lpstr>Apresentação do PowerPoint</vt:lpstr>
      <vt:lpstr>TRABALHO DE CAMPO</vt:lpstr>
      <vt:lpstr>A. Identificação e cadastro do contato </vt:lpstr>
      <vt:lpstr>C. Encaminhamentos e desfechos do monitoramento do contato </vt:lpstr>
      <vt:lpstr>TERMO DE RECOMENDAÇÃO DE AFASTAMENTO</vt:lpstr>
      <vt:lpstr>SISTEMA NOTIFICA COVID-19</vt:lpstr>
      <vt:lpstr>PAPEL DA REGIONAL DE SAÚDE</vt:lpstr>
      <vt:lpstr>PAPEL DA SECRETARIA MUNICIPAL DE SAÚDE</vt:lpstr>
      <vt:lpstr>PAPEL DO PERFIL USUÁRIO</vt:lpstr>
      <vt:lpstr>PAPEL DO PERFIL SUPERVISOR</vt:lpstr>
      <vt:lpstr>PAPEL DO PERFIL RASTREADOR</vt:lpstr>
      <vt:lpstr>ORGANIZAÇÃO DA ESTRATÉGIA ESTADUAL</vt:lpstr>
      <vt:lpstr>PORTARIA GM/MS Nº 2.358,  DE 2 DE SETEMBRO DE 2020</vt:lpstr>
      <vt:lpstr>PRINCIPAIS PONTOS:</vt:lpstr>
      <vt:lpstr>PLANO DE COMUNICAÇÃO</vt:lpstr>
      <vt:lpstr>REFERÊNCIAS:</vt:lpstr>
      <vt:lpstr>CVIE/DAV/SESA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CVIE</dc:creator>
  <cp:lastModifiedBy>SESA</cp:lastModifiedBy>
  <cp:revision>831</cp:revision>
  <dcterms:created xsi:type="dcterms:W3CDTF">2020-07-26T17:20:28Z</dcterms:created>
  <dcterms:modified xsi:type="dcterms:W3CDTF">2020-09-30T11:46:04Z</dcterms:modified>
</cp:coreProperties>
</file>