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8"/>
  </p:notes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3" autoAdjust="0"/>
    <p:restoredTop sz="94660"/>
  </p:normalViewPr>
  <p:slideViewPr>
    <p:cSldViewPr snapToGrid="0">
      <p:cViewPr>
        <p:scale>
          <a:sx n="76" d="100"/>
          <a:sy n="76" d="100"/>
        </p:scale>
        <p:origin x="336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mover o slide</a:t>
            </a:r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2000" b="0" strike="noStrike" spc="-1">
                <a:latin typeface="Arial"/>
              </a:rPr>
              <a:t>Clique para editar o formato de notas</a:t>
            </a:r>
          </a:p>
        </p:txBody>
      </p:sp>
      <p:sp>
        <p:nvSpPr>
          <p:cNvPr id="8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&lt;cabeçalho&gt;</a:t>
            </a:r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pt-BR" sz="1400" b="0" strike="noStrike" spc="-1">
                <a:latin typeface="Times New Roman"/>
              </a:rPr>
              <a:t>&lt;data/hora&gt;</a:t>
            </a:r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pt-BR" sz="1400" b="0" strike="noStrike" spc="-1">
                <a:latin typeface="Times New Roman"/>
              </a:rPr>
              <a:t>&lt;rodapé&gt;</a:t>
            </a:r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15845A47-EFFE-48A1-9AFE-A0E12C1FE9C2}" type="slidenum">
              <a:rPr lang="pt-BR" sz="1400" b="0" strike="noStrike" spc="-1">
                <a:latin typeface="Times New Roman"/>
              </a:rPr>
              <a:t>‹nº›</a:t>
            </a:fld>
            <a:endParaRPr lang="pt-B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40" y="748800"/>
            <a:ext cx="7174080" cy="3676320"/>
          </a:xfrm>
          <a:prstGeom prst="rect">
            <a:avLst/>
          </a:prstGeom>
        </p:spPr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761760" y="4678200"/>
            <a:ext cx="6085080" cy="4416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28" name="Retângulo 127"/>
          <p:cNvSpPr/>
          <p:nvPr/>
        </p:nvSpPr>
        <p:spPr>
          <a:xfrm>
            <a:off x="3885840" y="8685720"/>
            <a:ext cx="2958120" cy="44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fld id="{2FF46A68-FB81-442C-A9D2-7668ACD79607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40" y="748800"/>
            <a:ext cx="7174080" cy="3676320"/>
          </a:xfrm>
          <a:prstGeom prst="rect">
            <a:avLst/>
          </a:prstGeom>
        </p:spPr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761760" y="4678200"/>
            <a:ext cx="6085080" cy="4416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31" name="Retângulo 130"/>
          <p:cNvSpPr/>
          <p:nvPr/>
        </p:nvSpPr>
        <p:spPr>
          <a:xfrm>
            <a:off x="3885840" y="8685720"/>
            <a:ext cx="2958120" cy="44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fld id="{DBD537FD-67E9-45D1-87D1-60180031AC96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40" y="748800"/>
            <a:ext cx="7174080" cy="3676320"/>
          </a:xfrm>
          <a:prstGeom prst="rect">
            <a:avLst/>
          </a:prstGeom>
        </p:spPr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761760" y="4678200"/>
            <a:ext cx="6085080" cy="4416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34" name="Retângulo 133"/>
          <p:cNvSpPr/>
          <p:nvPr/>
        </p:nvSpPr>
        <p:spPr>
          <a:xfrm>
            <a:off x="3885840" y="8685720"/>
            <a:ext cx="2958120" cy="44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fld id="{DDEB135F-D34B-4A07-BB48-34832811CB7C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40" y="748800"/>
            <a:ext cx="7174080" cy="3676320"/>
          </a:xfrm>
          <a:prstGeom prst="rect">
            <a:avLst/>
          </a:prstGeom>
        </p:spPr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761760" y="4678200"/>
            <a:ext cx="6085080" cy="4416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37" name="Retângulo 136"/>
          <p:cNvSpPr/>
          <p:nvPr/>
        </p:nvSpPr>
        <p:spPr>
          <a:xfrm>
            <a:off x="3885840" y="8685720"/>
            <a:ext cx="2958120" cy="44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fld id="{756E85A4-18F5-42AF-8CC5-3F0CA89A4792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4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40" y="748800"/>
            <a:ext cx="7174080" cy="3676320"/>
          </a:xfrm>
          <a:prstGeom prst="rect">
            <a:avLst/>
          </a:prstGeom>
        </p:spPr>
      </p:sp>
      <p:sp>
        <p:nvSpPr>
          <p:cNvPr id="139" name="PlaceHolder 2"/>
          <p:cNvSpPr>
            <a:spLocks noGrp="1"/>
          </p:cNvSpPr>
          <p:nvPr>
            <p:ph type="body"/>
          </p:nvPr>
        </p:nvSpPr>
        <p:spPr>
          <a:xfrm>
            <a:off x="761760" y="4678200"/>
            <a:ext cx="6085080" cy="44164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pt-BR" sz="2000" b="0" strike="noStrike" spc="-1">
              <a:latin typeface="Arial"/>
            </a:endParaRPr>
          </a:p>
        </p:txBody>
      </p:sp>
      <p:sp>
        <p:nvSpPr>
          <p:cNvPr id="140" name="Retângulo 139"/>
          <p:cNvSpPr/>
          <p:nvPr/>
        </p:nvSpPr>
        <p:spPr>
          <a:xfrm>
            <a:off x="3885840" y="8685720"/>
            <a:ext cx="2958120" cy="447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fld id="{BBCE277C-27DA-4773-A597-F4F1AD861B63}" type="slidenum">
              <a:rPr lang="pt-BR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5</a:t>
            </a:fld>
            <a:endParaRPr lang="pt-BR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pt-BR" sz="4400" b="0" strike="noStrike" spc="-1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pt-B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4"/>
          <p:cNvPicPr/>
          <p:nvPr/>
        </p:nvPicPr>
        <p:blipFill>
          <a:blip r:embed="rId14"/>
          <a:stretch/>
        </p:blipFill>
        <p:spPr>
          <a:xfrm>
            <a:off x="0" y="6730920"/>
            <a:ext cx="12186360" cy="121320"/>
          </a:xfrm>
          <a:prstGeom prst="rect">
            <a:avLst/>
          </a:prstGeom>
          <a:ln w="0">
            <a:noFill/>
          </a:ln>
        </p:spPr>
      </p:pic>
      <p:pic>
        <p:nvPicPr>
          <p:cNvPr id="5" name="Imagem 4"/>
          <p:cNvPicPr/>
          <p:nvPr/>
        </p:nvPicPr>
        <p:blipFill>
          <a:blip r:embed="rId15"/>
          <a:stretch/>
        </p:blipFill>
        <p:spPr>
          <a:xfrm>
            <a:off x="9556560" y="5904360"/>
            <a:ext cx="1913040" cy="72720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pt-BR" sz="4400" b="0" strike="noStrike" spc="-1">
                <a:latin typeface="Arial"/>
              </a:rPr>
              <a:t>Clique para editar o formato do texto do título</a:t>
            </a:r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3200" b="0" strike="noStrike" spc="-1">
                <a:latin typeface="Arial"/>
              </a:rPr>
              <a:t>Clique para editar o formato do texto da estrutura de tópicos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800" b="0" strike="noStrike" spc="-1">
                <a:latin typeface="Arial"/>
              </a:rPr>
              <a:t>2.º nível da estrutura de tópicos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400" b="0" strike="noStrike" spc="-1">
                <a:latin typeface="Arial"/>
              </a:rPr>
              <a:t>3.º nível da estrutura de tópicos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pt-BR" sz="2000" b="0" strike="noStrike" spc="-1">
                <a:latin typeface="Arial"/>
              </a:rPr>
              <a:t>4.º nível da estrutura de tópicos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5.º nível da estrutura de tópicos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6.º nível da estrutura de tópicos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pt-BR" sz="2000" b="0" strike="noStrike" spc="-1">
                <a:latin typeface="Arial"/>
              </a:rPr>
              <a:t>7.º nível da estrutura de tópicos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m 83"/>
          <p:cNvPicPr/>
          <p:nvPr/>
        </p:nvPicPr>
        <p:blipFill>
          <a:blip r:embed="rId3"/>
          <a:stretch/>
        </p:blipFill>
        <p:spPr>
          <a:xfrm>
            <a:off x="0" y="2879640"/>
            <a:ext cx="12178080" cy="114120"/>
          </a:xfrm>
          <a:prstGeom prst="rect">
            <a:avLst/>
          </a:prstGeom>
          <a:ln w="0">
            <a:noFill/>
          </a:ln>
        </p:spPr>
      </p:pic>
      <p:sp>
        <p:nvSpPr>
          <p:cNvPr id="85" name="Retângulo 84"/>
          <p:cNvSpPr/>
          <p:nvPr/>
        </p:nvSpPr>
        <p:spPr>
          <a:xfrm>
            <a:off x="178920" y="2879640"/>
            <a:ext cx="11879640" cy="4168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15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0644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1229840" algn="l"/>
                <a:tab pos="11231640" algn="l"/>
              </a:tabLst>
            </a:pPr>
            <a:r>
              <a:rPr lang="pt-BR" sz="3200" b="1" strike="noStrike" spc="-1">
                <a:solidFill>
                  <a:srgbClr val="5E8AC7"/>
                </a:solidFill>
                <a:latin typeface="Arial"/>
                <a:ea typeface="DejaVu Sans"/>
              </a:rPr>
              <a:t>      </a:t>
            </a:r>
            <a:endParaRPr lang="pt-BR" sz="32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0644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1229840" algn="l"/>
                <a:tab pos="11231640" algn="l"/>
              </a:tabLst>
            </a:pPr>
            <a:endParaRPr lang="pt-BR" sz="3200" b="0" strike="noStrike" spc="-1">
              <a:latin typeface="Arial"/>
            </a:endParaRPr>
          </a:p>
          <a:p>
            <a:pPr algn="ctr">
              <a:lnSpc>
                <a:spcPct val="115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0644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1229840" algn="l"/>
                <a:tab pos="11231640" algn="l"/>
              </a:tabLst>
            </a:pPr>
            <a:r>
              <a:rPr lang="pt-BR" sz="1800" b="1" strike="noStrike" spc="-1">
                <a:solidFill>
                  <a:srgbClr val="228B22"/>
                </a:solidFill>
                <a:latin typeface="Arial"/>
                <a:ea typeface="DejaVu Sans"/>
              </a:rPr>
              <a:t>                 ATUALIZAÇÃO DAS REFERÊNCIAS PARA PROCEDIMENTOS DE IMPLANTE DE CARDIOVERSOR/DESFIBRILADOR</a:t>
            </a:r>
            <a:endParaRPr lang="pt-BR" sz="1800" b="0" strike="noStrike" spc="-1">
              <a:latin typeface="Arial"/>
            </a:endParaRPr>
          </a:p>
          <a:p>
            <a:pPr algn="ctr">
              <a:lnSpc>
                <a:spcPct val="150000"/>
              </a:lnSpc>
              <a:spcBef>
                <a:spcPts val="23"/>
              </a:spcBef>
              <a:spcAft>
                <a:spcPts val="23"/>
              </a:spcAft>
              <a:tabLst>
                <a:tab pos="0" algn="l"/>
                <a:tab pos="366480" algn="l"/>
                <a:tab pos="815760" algn="l"/>
                <a:tab pos="1265040" algn="l"/>
                <a:tab pos="1714320" algn="l"/>
                <a:tab pos="2163600" algn="l"/>
                <a:tab pos="2612880" algn="l"/>
                <a:tab pos="3062160" algn="l"/>
                <a:tab pos="3511440" algn="l"/>
                <a:tab pos="3960720" algn="l"/>
                <a:tab pos="4410000" algn="l"/>
                <a:tab pos="4859280" algn="l"/>
                <a:tab pos="5308560" algn="l"/>
                <a:tab pos="5757840" algn="l"/>
                <a:tab pos="6207120" algn="l"/>
                <a:tab pos="6656040" algn="l"/>
                <a:tab pos="7105320" algn="l"/>
                <a:tab pos="7554600" algn="l"/>
                <a:tab pos="8003880" algn="l"/>
                <a:tab pos="8458200" algn="l"/>
                <a:tab pos="8915400" algn="l"/>
                <a:tab pos="9372600" algn="l"/>
                <a:tab pos="9829800" algn="l"/>
                <a:tab pos="10287000" algn="l"/>
                <a:tab pos="10744200" algn="l"/>
                <a:tab pos="10745640" algn="l"/>
                <a:tab pos="10747080" algn="l"/>
                <a:tab pos="10748880" algn="l"/>
                <a:tab pos="10750320" algn="l"/>
                <a:tab pos="10752120" algn="l"/>
                <a:tab pos="10753560" algn="l"/>
                <a:tab pos="10755000" algn="l"/>
                <a:tab pos="0" algn="l"/>
              </a:tabLst>
            </a:pPr>
            <a:r>
              <a:rPr lang="pt-BR" sz="3200" b="1" strike="noStrike" spc="-1">
                <a:solidFill>
                  <a:srgbClr val="069A2E"/>
                </a:solidFill>
                <a:latin typeface="Arial"/>
                <a:ea typeface="DejaVu Sans"/>
              </a:rPr>
              <a:t> </a:t>
            </a:r>
            <a:endParaRPr lang="pt-BR" sz="3200" b="0" strike="noStrike" spc="-1">
              <a:latin typeface="Arial"/>
            </a:endParaRPr>
          </a:p>
          <a:p>
            <a:pPr algn="ctr">
              <a:lnSpc>
                <a:spcPct val="150000"/>
              </a:lnSpc>
              <a:spcBef>
                <a:spcPts val="23"/>
              </a:spcBef>
              <a:spcAft>
                <a:spcPts val="23"/>
              </a:spcAft>
              <a:tabLst>
                <a:tab pos="0" algn="l"/>
                <a:tab pos="366480" algn="l"/>
                <a:tab pos="815760" algn="l"/>
                <a:tab pos="1265040" algn="l"/>
                <a:tab pos="1714320" algn="l"/>
                <a:tab pos="2163600" algn="l"/>
                <a:tab pos="2612880" algn="l"/>
                <a:tab pos="3062160" algn="l"/>
                <a:tab pos="3511440" algn="l"/>
                <a:tab pos="3960720" algn="l"/>
                <a:tab pos="4410000" algn="l"/>
                <a:tab pos="4859280" algn="l"/>
                <a:tab pos="5308560" algn="l"/>
                <a:tab pos="5757840" algn="l"/>
                <a:tab pos="6207120" algn="l"/>
                <a:tab pos="6656040" algn="l"/>
                <a:tab pos="7105320" algn="l"/>
                <a:tab pos="7554600" algn="l"/>
                <a:tab pos="8003880" algn="l"/>
                <a:tab pos="8458200" algn="l"/>
                <a:tab pos="8915400" algn="l"/>
                <a:tab pos="9372600" algn="l"/>
                <a:tab pos="9829800" algn="l"/>
                <a:tab pos="10287000" algn="l"/>
                <a:tab pos="10744200" algn="l"/>
                <a:tab pos="10745640" algn="l"/>
                <a:tab pos="10747080" algn="l"/>
                <a:tab pos="10748880" algn="l"/>
                <a:tab pos="10750320" algn="l"/>
                <a:tab pos="10752120" algn="l"/>
                <a:tab pos="10753560" algn="l"/>
                <a:tab pos="10755000" algn="l"/>
                <a:tab pos="0" algn="l"/>
              </a:tabLst>
            </a:pPr>
            <a:r>
              <a:rPr lang="pt-BR" sz="3200" b="1" strike="noStrike" spc="-1">
                <a:solidFill>
                  <a:srgbClr val="069A2E"/>
                </a:solidFill>
                <a:latin typeface="Arial"/>
                <a:ea typeface="DejaVu Sans"/>
              </a:rPr>
              <a:t> </a:t>
            </a:r>
            <a:endParaRPr lang="pt-BR" sz="32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0644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1229840" algn="l"/>
                <a:tab pos="11231640" algn="l"/>
              </a:tabLst>
            </a:pPr>
            <a:endParaRPr lang="pt-BR" sz="3200" b="0" strike="noStrike" spc="-1">
              <a:latin typeface="Arial"/>
            </a:endParaRPr>
          </a:p>
          <a:p>
            <a:pPr>
              <a:lnSpc>
                <a:spcPct val="115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0644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1229840" algn="l"/>
                <a:tab pos="11231640" algn="l"/>
              </a:tabLst>
            </a:pPr>
            <a:r>
              <a:rPr lang="pt-BR" sz="1100" b="1" strike="noStrike" spc="-1">
                <a:solidFill>
                  <a:srgbClr val="455861"/>
                </a:solidFill>
                <a:latin typeface="Calibri"/>
                <a:ea typeface="DejaVu Sans"/>
              </a:rPr>
              <a:t>Apresentado em 18/07/2024.</a:t>
            </a:r>
            <a:endParaRPr lang="pt-BR" sz="1100" b="0" strike="noStrike" spc="-1">
              <a:latin typeface="Arial"/>
            </a:endParaRPr>
          </a:p>
        </p:txBody>
      </p:sp>
      <p:sp>
        <p:nvSpPr>
          <p:cNvPr id="86" name="Retângulo 85"/>
          <p:cNvSpPr/>
          <p:nvPr/>
        </p:nvSpPr>
        <p:spPr>
          <a:xfrm>
            <a:off x="180000" y="180000"/>
            <a:ext cx="3417840" cy="2698560"/>
          </a:xfrm>
          <a:prstGeom prst="rect">
            <a:avLst/>
          </a:prstGeom>
          <a:blipFill rotWithShape="0">
            <a:blip r:embed="rId4"/>
            <a:stretch/>
          </a:blip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no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6040" algn="l"/>
                <a:tab pos="895320" algn="l"/>
                <a:tab pos="1344600" algn="l"/>
                <a:tab pos="1793520" algn="l"/>
                <a:tab pos="2242800" algn="l"/>
                <a:tab pos="2692080" algn="l"/>
                <a:tab pos="3141360" algn="l"/>
                <a:tab pos="3590640" algn="l"/>
                <a:tab pos="4039920" algn="l"/>
                <a:tab pos="4489200" algn="l"/>
                <a:tab pos="4938480" algn="l"/>
                <a:tab pos="5387760" algn="l"/>
                <a:tab pos="5837040" algn="l"/>
                <a:tab pos="6286320" algn="l"/>
                <a:tab pos="6735600" algn="l"/>
                <a:tab pos="7184880" algn="l"/>
                <a:tab pos="7634160" algn="l"/>
                <a:tab pos="8083440" algn="l"/>
                <a:tab pos="8532720" algn="l"/>
                <a:tab pos="8982000" algn="l"/>
                <a:tab pos="8983440" algn="l"/>
                <a:tab pos="9432720" algn="l"/>
                <a:tab pos="9882000" algn="l"/>
                <a:tab pos="10331280" algn="l"/>
                <a:tab pos="10780560" algn="l"/>
                <a:tab pos="10782000" algn="l"/>
              </a:tabLst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pt-BR" sz="18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Imagem 86"/>
          <p:cNvPicPr/>
          <p:nvPr/>
        </p:nvPicPr>
        <p:blipFill>
          <a:blip r:embed="rId3"/>
          <a:stretch/>
        </p:blipFill>
        <p:spPr>
          <a:xfrm>
            <a:off x="547200" y="6414840"/>
            <a:ext cx="10962000" cy="98280"/>
          </a:xfrm>
          <a:prstGeom prst="rect">
            <a:avLst/>
          </a:prstGeom>
          <a:ln w="0">
            <a:noFill/>
          </a:ln>
        </p:spPr>
      </p:pic>
      <p:sp>
        <p:nvSpPr>
          <p:cNvPr id="88" name="Retângulo 87"/>
          <p:cNvSpPr/>
          <p:nvPr/>
        </p:nvSpPr>
        <p:spPr>
          <a:xfrm>
            <a:off x="1439640" y="900000"/>
            <a:ext cx="10168200" cy="497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9" name="Retângulo 88"/>
          <p:cNvSpPr/>
          <p:nvPr/>
        </p:nvSpPr>
        <p:spPr>
          <a:xfrm>
            <a:off x="360000" y="0"/>
            <a:ext cx="10962000" cy="113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r>
              <a:rPr lang="pt-BR" sz="1700" b="1" strike="noStrike" spc="-1">
                <a:solidFill>
                  <a:srgbClr val="3465A4"/>
                </a:solidFill>
                <a:latin typeface="Arial"/>
                <a:ea typeface="DejaVu Sans"/>
              </a:rPr>
              <a:t>	</a:t>
            </a:r>
            <a:endParaRPr lang="pt-BR" sz="1700" b="0" strike="noStrike" spc="-1">
              <a:latin typeface="Arial"/>
            </a:endParaRPr>
          </a:p>
        </p:txBody>
      </p:sp>
      <p:pic>
        <p:nvPicPr>
          <p:cNvPr id="90" name="Imagem 89"/>
          <p:cNvPicPr/>
          <p:nvPr/>
        </p:nvPicPr>
        <p:blipFill>
          <a:blip r:embed="rId4"/>
          <a:stretch/>
        </p:blipFill>
        <p:spPr>
          <a:xfrm>
            <a:off x="10460160" y="122400"/>
            <a:ext cx="1603080" cy="776880"/>
          </a:xfrm>
          <a:prstGeom prst="rect">
            <a:avLst/>
          </a:prstGeom>
          <a:ln w="0">
            <a:noFill/>
          </a:ln>
        </p:spPr>
      </p:pic>
      <p:sp>
        <p:nvSpPr>
          <p:cNvPr id="91" name="Retângulo 90"/>
          <p:cNvSpPr/>
          <p:nvPr/>
        </p:nvSpPr>
        <p:spPr>
          <a:xfrm>
            <a:off x="504360" y="974880"/>
            <a:ext cx="11009880" cy="494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92" name="Retângulo 91"/>
          <p:cNvSpPr/>
          <p:nvPr/>
        </p:nvSpPr>
        <p:spPr>
          <a:xfrm>
            <a:off x="1078920" y="261000"/>
            <a:ext cx="8098200" cy="45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93" name="Retângulo 92"/>
          <p:cNvSpPr/>
          <p:nvPr/>
        </p:nvSpPr>
        <p:spPr>
          <a:xfrm>
            <a:off x="180720" y="1440000"/>
            <a:ext cx="10977840" cy="464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just">
              <a:lnSpc>
                <a:spcPct val="150000"/>
              </a:lnSpc>
              <a:spcBef>
                <a:spcPts val="499"/>
              </a:spcBef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r>
              <a:rPr lang="pt-BR" sz="2000" b="1" strike="noStrike" spc="-1">
                <a:solidFill>
                  <a:srgbClr val="3FAF46"/>
                </a:solidFill>
                <a:latin typeface="Arial"/>
                <a:ea typeface="DejaVu Sans"/>
              </a:rPr>
              <a:t>                                                     </a:t>
            </a:r>
            <a:endParaRPr lang="pt-BR" sz="2000" b="0" strike="noStrike" spc="-1">
              <a:latin typeface="Arial"/>
            </a:endParaRPr>
          </a:p>
        </p:txBody>
      </p:sp>
      <p:sp>
        <p:nvSpPr>
          <p:cNvPr id="94" name="Retângulo 93"/>
          <p:cNvSpPr/>
          <p:nvPr/>
        </p:nvSpPr>
        <p:spPr>
          <a:xfrm>
            <a:off x="900000" y="1260000"/>
            <a:ext cx="10798920" cy="535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Retângulo 94"/>
          <p:cNvSpPr/>
          <p:nvPr/>
        </p:nvSpPr>
        <p:spPr>
          <a:xfrm>
            <a:off x="0" y="64800"/>
            <a:ext cx="10459800" cy="1194840"/>
          </a:xfrm>
          <a:prstGeom prst="rect">
            <a:avLst/>
          </a:prstGeom>
          <a:solidFill>
            <a:srgbClr val="BBE0E3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marL="216000" indent="-215640" algn="ctr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t-BR" sz="2800" b="0" strike="noStrike" spc="-1">
                <a:latin typeface="Arial"/>
              </a:rPr>
              <a:t>Procedimentos que exigem- Habilitação 0802 – Centro de Referência em Alta Complexidade Cardiovascular</a:t>
            </a:r>
          </a:p>
        </p:txBody>
      </p:sp>
      <p:pic>
        <p:nvPicPr>
          <p:cNvPr id="96" name="Imagem 95"/>
          <p:cNvPicPr/>
          <p:nvPr/>
        </p:nvPicPr>
        <p:blipFill>
          <a:blip r:embed="rId5"/>
          <a:stretch/>
        </p:blipFill>
        <p:spPr>
          <a:xfrm>
            <a:off x="180000" y="1260000"/>
            <a:ext cx="5885640" cy="1979640"/>
          </a:xfrm>
          <a:prstGeom prst="rect">
            <a:avLst/>
          </a:prstGeom>
          <a:ln w="0">
            <a:noFill/>
          </a:ln>
        </p:spPr>
      </p:pic>
      <p:pic>
        <p:nvPicPr>
          <p:cNvPr id="97" name="Imagem 96"/>
          <p:cNvPicPr/>
          <p:nvPr/>
        </p:nvPicPr>
        <p:blipFill>
          <a:blip r:embed="rId6"/>
          <a:stretch/>
        </p:blipFill>
        <p:spPr>
          <a:xfrm>
            <a:off x="6300000" y="2215440"/>
            <a:ext cx="5647680" cy="3364200"/>
          </a:xfrm>
          <a:prstGeom prst="rect">
            <a:avLst/>
          </a:prstGeom>
          <a:ln w="0">
            <a:noFill/>
          </a:ln>
        </p:spPr>
      </p:pic>
      <p:pic>
        <p:nvPicPr>
          <p:cNvPr id="98" name="Imagem 97"/>
          <p:cNvPicPr/>
          <p:nvPr/>
        </p:nvPicPr>
        <p:blipFill>
          <a:blip r:embed="rId7"/>
          <a:stretch/>
        </p:blipFill>
        <p:spPr>
          <a:xfrm>
            <a:off x="771120" y="3233880"/>
            <a:ext cx="4628520" cy="31806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Imagem 98"/>
          <p:cNvPicPr/>
          <p:nvPr/>
        </p:nvPicPr>
        <p:blipFill>
          <a:blip r:embed="rId3"/>
          <a:stretch/>
        </p:blipFill>
        <p:spPr>
          <a:xfrm>
            <a:off x="547200" y="6414840"/>
            <a:ext cx="10962000" cy="98280"/>
          </a:xfrm>
          <a:prstGeom prst="rect">
            <a:avLst/>
          </a:prstGeom>
          <a:ln w="0">
            <a:noFill/>
          </a:ln>
        </p:spPr>
      </p:pic>
      <p:sp>
        <p:nvSpPr>
          <p:cNvPr id="100" name="Retângulo 99"/>
          <p:cNvSpPr/>
          <p:nvPr/>
        </p:nvSpPr>
        <p:spPr>
          <a:xfrm>
            <a:off x="1439640" y="900000"/>
            <a:ext cx="10168200" cy="497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1" name="Retângulo 100"/>
          <p:cNvSpPr/>
          <p:nvPr/>
        </p:nvSpPr>
        <p:spPr>
          <a:xfrm>
            <a:off x="360000" y="0"/>
            <a:ext cx="10962000" cy="113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r>
              <a:rPr lang="pt-BR" sz="1700" b="1" strike="noStrike" spc="-1">
                <a:solidFill>
                  <a:srgbClr val="3465A4"/>
                </a:solidFill>
                <a:latin typeface="Arial"/>
                <a:ea typeface="DejaVu Sans"/>
              </a:rPr>
              <a:t>	</a:t>
            </a:r>
            <a:endParaRPr lang="pt-BR" sz="1700" b="0" strike="noStrike" spc="-1">
              <a:latin typeface="Arial"/>
            </a:endParaRPr>
          </a:p>
        </p:txBody>
      </p:sp>
      <p:pic>
        <p:nvPicPr>
          <p:cNvPr id="102" name="Imagem 101"/>
          <p:cNvPicPr/>
          <p:nvPr/>
        </p:nvPicPr>
        <p:blipFill>
          <a:blip r:embed="rId4"/>
          <a:stretch/>
        </p:blipFill>
        <p:spPr>
          <a:xfrm>
            <a:off x="10460160" y="122400"/>
            <a:ext cx="1603080" cy="776880"/>
          </a:xfrm>
          <a:prstGeom prst="rect">
            <a:avLst/>
          </a:prstGeom>
          <a:ln w="0">
            <a:noFill/>
          </a:ln>
        </p:spPr>
      </p:pic>
      <p:sp>
        <p:nvSpPr>
          <p:cNvPr id="103" name="Retângulo 102"/>
          <p:cNvSpPr/>
          <p:nvPr/>
        </p:nvSpPr>
        <p:spPr>
          <a:xfrm>
            <a:off x="504360" y="974880"/>
            <a:ext cx="11009880" cy="494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104" name="Retângulo 103"/>
          <p:cNvSpPr/>
          <p:nvPr/>
        </p:nvSpPr>
        <p:spPr>
          <a:xfrm>
            <a:off x="1078920" y="261000"/>
            <a:ext cx="8098200" cy="45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105" name="Retângulo 104"/>
          <p:cNvSpPr/>
          <p:nvPr/>
        </p:nvSpPr>
        <p:spPr>
          <a:xfrm>
            <a:off x="180720" y="1440000"/>
            <a:ext cx="10977840" cy="464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just">
              <a:lnSpc>
                <a:spcPct val="150000"/>
              </a:lnSpc>
              <a:spcBef>
                <a:spcPts val="499"/>
              </a:spcBef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r>
              <a:rPr lang="pt-BR" sz="2000" b="1" strike="noStrike" spc="-1">
                <a:solidFill>
                  <a:srgbClr val="3FAF46"/>
                </a:solidFill>
                <a:latin typeface="Arial"/>
                <a:ea typeface="DejaVu Sans"/>
              </a:rPr>
              <a:t>                                                     </a:t>
            </a:r>
            <a:endParaRPr lang="pt-BR" sz="2000" b="0" strike="noStrike" spc="-1">
              <a:latin typeface="Arial"/>
            </a:endParaRPr>
          </a:p>
        </p:txBody>
      </p:sp>
      <p:sp>
        <p:nvSpPr>
          <p:cNvPr id="106" name="Retângulo 105"/>
          <p:cNvSpPr/>
          <p:nvPr/>
        </p:nvSpPr>
        <p:spPr>
          <a:xfrm>
            <a:off x="900000" y="1260000"/>
            <a:ext cx="10798920" cy="535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7" name="Imagem 106"/>
          <p:cNvPicPr/>
          <p:nvPr/>
        </p:nvPicPr>
        <p:blipFill>
          <a:blip r:embed="rId5"/>
          <a:stretch/>
        </p:blipFill>
        <p:spPr>
          <a:xfrm>
            <a:off x="1779120" y="974880"/>
            <a:ext cx="8300520" cy="49881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Imagem 107"/>
          <p:cNvPicPr/>
          <p:nvPr/>
        </p:nvPicPr>
        <p:blipFill>
          <a:blip r:embed="rId3"/>
          <a:stretch/>
        </p:blipFill>
        <p:spPr>
          <a:xfrm>
            <a:off x="547200" y="6414840"/>
            <a:ext cx="10962000" cy="98280"/>
          </a:xfrm>
          <a:prstGeom prst="rect">
            <a:avLst/>
          </a:prstGeom>
          <a:ln w="0">
            <a:noFill/>
          </a:ln>
        </p:spPr>
      </p:pic>
      <p:sp>
        <p:nvSpPr>
          <p:cNvPr id="109" name="Retângulo 108"/>
          <p:cNvSpPr/>
          <p:nvPr/>
        </p:nvSpPr>
        <p:spPr>
          <a:xfrm>
            <a:off x="1439640" y="900000"/>
            <a:ext cx="10168200" cy="497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0" name="Retângulo 109"/>
          <p:cNvSpPr/>
          <p:nvPr/>
        </p:nvSpPr>
        <p:spPr>
          <a:xfrm>
            <a:off x="360000" y="0"/>
            <a:ext cx="10962000" cy="113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r>
              <a:rPr lang="pt-BR" sz="1700" b="1" strike="noStrike" spc="-1">
                <a:solidFill>
                  <a:srgbClr val="3465A4"/>
                </a:solidFill>
                <a:latin typeface="Arial"/>
                <a:ea typeface="DejaVu Sans"/>
              </a:rPr>
              <a:t>	</a:t>
            </a:r>
            <a:endParaRPr lang="pt-BR" sz="1700" b="0" strike="noStrike" spc="-1">
              <a:latin typeface="Arial"/>
            </a:endParaRPr>
          </a:p>
        </p:txBody>
      </p:sp>
      <p:pic>
        <p:nvPicPr>
          <p:cNvPr id="111" name="Imagem 110"/>
          <p:cNvPicPr/>
          <p:nvPr/>
        </p:nvPicPr>
        <p:blipFill>
          <a:blip r:embed="rId4"/>
          <a:stretch/>
        </p:blipFill>
        <p:spPr>
          <a:xfrm>
            <a:off x="10460160" y="122400"/>
            <a:ext cx="1603080" cy="776880"/>
          </a:xfrm>
          <a:prstGeom prst="rect">
            <a:avLst/>
          </a:prstGeom>
          <a:ln w="0">
            <a:noFill/>
          </a:ln>
        </p:spPr>
      </p:pic>
      <p:sp>
        <p:nvSpPr>
          <p:cNvPr id="112" name="Retângulo 111"/>
          <p:cNvSpPr/>
          <p:nvPr/>
        </p:nvSpPr>
        <p:spPr>
          <a:xfrm>
            <a:off x="504360" y="974880"/>
            <a:ext cx="11009880" cy="494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113" name="Retângulo 112"/>
          <p:cNvSpPr/>
          <p:nvPr/>
        </p:nvSpPr>
        <p:spPr>
          <a:xfrm>
            <a:off x="1078920" y="261000"/>
            <a:ext cx="8098200" cy="45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114" name="Retângulo 113"/>
          <p:cNvSpPr/>
          <p:nvPr/>
        </p:nvSpPr>
        <p:spPr>
          <a:xfrm>
            <a:off x="180720" y="1440000"/>
            <a:ext cx="10977840" cy="464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just">
              <a:lnSpc>
                <a:spcPct val="150000"/>
              </a:lnSpc>
              <a:spcBef>
                <a:spcPts val="499"/>
              </a:spcBef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r>
              <a:rPr lang="pt-BR" sz="2000" b="1" strike="noStrike" spc="-1">
                <a:solidFill>
                  <a:srgbClr val="3FAF46"/>
                </a:solidFill>
                <a:latin typeface="Arial"/>
                <a:ea typeface="DejaVu Sans"/>
              </a:rPr>
              <a:t>                                                     </a:t>
            </a:r>
            <a:endParaRPr lang="pt-BR" sz="2000" b="0" strike="noStrike" spc="-1">
              <a:latin typeface="Arial"/>
            </a:endParaRPr>
          </a:p>
        </p:txBody>
      </p:sp>
      <p:sp>
        <p:nvSpPr>
          <p:cNvPr id="115" name="Retângulo 114"/>
          <p:cNvSpPr/>
          <p:nvPr/>
        </p:nvSpPr>
        <p:spPr>
          <a:xfrm>
            <a:off x="900000" y="1260000"/>
            <a:ext cx="10798920" cy="535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6" name="Imagem 115"/>
          <p:cNvPicPr/>
          <p:nvPr/>
        </p:nvPicPr>
        <p:blipFill>
          <a:blip r:embed="rId5"/>
          <a:stretch/>
        </p:blipFill>
        <p:spPr>
          <a:xfrm>
            <a:off x="3615120" y="520560"/>
            <a:ext cx="5384880" cy="5239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Imagem 116"/>
          <p:cNvPicPr/>
          <p:nvPr/>
        </p:nvPicPr>
        <p:blipFill>
          <a:blip r:embed="rId3"/>
          <a:stretch/>
        </p:blipFill>
        <p:spPr>
          <a:xfrm>
            <a:off x="547200" y="6414840"/>
            <a:ext cx="10962000" cy="98280"/>
          </a:xfrm>
          <a:prstGeom prst="rect">
            <a:avLst/>
          </a:prstGeom>
          <a:ln w="0">
            <a:noFill/>
          </a:ln>
        </p:spPr>
      </p:pic>
      <p:sp>
        <p:nvSpPr>
          <p:cNvPr id="118" name="Retângulo 117"/>
          <p:cNvSpPr/>
          <p:nvPr/>
        </p:nvSpPr>
        <p:spPr>
          <a:xfrm>
            <a:off x="1439640" y="900000"/>
            <a:ext cx="10168200" cy="4976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9" name="Retângulo 118"/>
          <p:cNvSpPr/>
          <p:nvPr/>
        </p:nvSpPr>
        <p:spPr>
          <a:xfrm>
            <a:off x="360000" y="0"/>
            <a:ext cx="10962000" cy="113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r>
              <a:rPr lang="pt-BR" sz="1700" b="1" strike="noStrike" spc="-1">
                <a:solidFill>
                  <a:srgbClr val="3465A4"/>
                </a:solidFill>
                <a:latin typeface="Arial"/>
                <a:ea typeface="DejaVu Sans"/>
              </a:rPr>
              <a:t>	</a:t>
            </a:r>
            <a:endParaRPr lang="pt-BR" sz="1700" b="0" strike="noStrike" spc="-1">
              <a:latin typeface="Arial"/>
            </a:endParaRPr>
          </a:p>
        </p:txBody>
      </p:sp>
      <p:pic>
        <p:nvPicPr>
          <p:cNvPr id="120" name="Imagem 119"/>
          <p:cNvPicPr/>
          <p:nvPr/>
        </p:nvPicPr>
        <p:blipFill>
          <a:blip r:embed="rId4"/>
          <a:stretch/>
        </p:blipFill>
        <p:spPr>
          <a:xfrm>
            <a:off x="10460160" y="122400"/>
            <a:ext cx="1603080" cy="776880"/>
          </a:xfrm>
          <a:prstGeom prst="rect">
            <a:avLst/>
          </a:prstGeom>
          <a:ln w="0">
            <a:noFill/>
          </a:ln>
        </p:spPr>
      </p:pic>
      <p:sp>
        <p:nvSpPr>
          <p:cNvPr id="121" name="Retângulo 120"/>
          <p:cNvSpPr/>
          <p:nvPr/>
        </p:nvSpPr>
        <p:spPr>
          <a:xfrm>
            <a:off x="504360" y="974880"/>
            <a:ext cx="11009880" cy="4944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r>
              <a:rPr lang="pt-BR" sz="1800" b="0" strike="noStrike" spc="-1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  <a:p>
            <a:pPr algn="just">
              <a:lnSpc>
                <a:spcPct val="100000"/>
              </a:lnSpc>
              <a:spcBef>
                <a:spcPts val="99"/>
              </a:spcBef>
              <a:spcAft>
                <a:spcPts val="99"/>
              </a:spcAft>
              <a:tabLst>
                <a:tab pos="0" algn="l"/>
                <a:tab pos="447840" algn="l"/>
                <a:tab pos="896760" algn="l"/>
                <a:tab pos="1346040" algn="l"/>
                <a:tab pos="1795320" algn="l"/>
                <a:tab pos="2244600" algn="l"/>
                <a:tab pos="2693880" algn="l"/>
                <a:tab pos="3143160" algn="l"/>
                <a:tab pos="3592440" algn="l"/>
                <a:tab pos="4041720" algn="l"/>
                <a:tab pos="4491000" algn="l"/>
                <a:tab pos="4940280" algn="l"/>
                <a:tab pos="5389560" algn="l"/>
                <a:tab pos="5838840" algn="l"/>
                <a:tab pos="6288120" algn="l"/>
                <a:tab pos="6737400" algn="l"/>
                <a:tab pos="7186680" algn="l"/>
                <a:tab pos="7635960" algn="l"/>
                <a:tab pos="8085240" algn="l"/>
                <a:tab pos="8534520" algn="l"/>
                <a:tab pos="8983800" algn="l"/>
                <a:tab pos="9433080" algn="l"/>
                <a:tab pos="9882360" algn="l"/>
                <a:tab pos="10331280" algn="l"/>
                <a:tab pos="10780560" algn="l"/>
                <a:tab pos="10782360" algn="l"/>
              </a:tabLst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122" name="Retângulo 121"/>
          <p:cNvSpPr/>
          <p:nvPr/>
        </p:nvSpPr>
        <p:spPr>
          <a:xfrm>
            <a:off x="1078920" y="261000"/>
            <a:ext cx="8098200" cy="457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</p:txBody>
      </p:sp>
      <p:sp>
        <p:nvSpPr>
          <p:cNvPr id="123" name="Retângulo 122"/>
          <p:cNvSpPr/>
          <p:nvPr/>
        </p:nvSpPr>
        <p:spPr>
          <a:xfrm>
            <a:off x="180720" y="1440000"/>
            <a:ext cx="10977840" cy="464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Autofit/>
          </a:bodyPr>
          <a:lstStyle/>
          <a:p>
            <a:pPr algn="just">
              <a:lnSpc>
                <a:spcPct val="150000"/>
              </a:lnSpc>
              <a:spcBef>
                <a:spcPts val="499"/>
              </a:spcBef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endParaRPr lang="pt-BR" sz="1800" b="0" strike="noStrike" spc="-1">
              <a:latin typeface="Arial"/>
            </a:endParaRPr>
          </a:p>
          <a:p>
            <a:pPr marL="457200" indent="-227520" algn="just">
              <a:lnSpc>
                <a:spcPct val="150000"/>
              </a:lnSpc>
              <a:spcBef>
                <a:spcPts val="499"/>
              </a:spcBef>
              <a:tabLst>
                <a:tab pos="0" algn="l"/>
              </a:tabLst>
            </a:pPr>
            <a:r>
              <a:rPr lang="pt-BR" sz="2000" b="1" strike="noStrike" spc="-1">
                <a:solidFill>
                  <a:srgbClr val="3FAF46"/>
                </a:solidFill>
                <a:latin typeface="Arial"/>
                <a:ea typeface="DejaVu Sans"/>
              </a:rPr>
              <a:t>                                                     </a:t>
            </a:r>
            <a:endParaRPr lang="pt-BR" sz="2000" b="0" strike="noStrike" spc="-1">
              <a:latin typeface="Arial"/>
            </a:endParaRPr>
          </a:p>
        </p:txBody>
      </p:sp>
      <p:sp>
        <p:nvSpPr>
          <p:cNvPr id="124" name="Retângulo 123"/>
          <p:cNvSpPr/>
          <p:nvPr/>
        </p:nvSpPr>
        <p:spPr>
          <a:xfrm>
            <a:off x="900000" y="1260000"/>
            <a:ext cx="10798920" cy="5354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5" name="Imagem 124"/>
          <p:cNvPicPr/>
          <p:nvPr/>
        </p:nvPicPr>
        <p:blipFill>
          <a:blip r:embed="rId5"/>
          <a:stretch/>
        </p:blipFill>
        <p:spPr>
          <a:xfrm>
            <a:off x="3600000" y="2520000"/>
            <a:ext cx="5457240" cy="1951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2902</TotalTime>
  <Words>50</Words>
  <Application>Microsoft Office PowerPoint</Application>
  <PresentationFormat>Widescreen</PresentationFormat>
  <Paragraphs>82</Paragraphs>
  <Slides>5</Slides>
  <Notes>5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2</vt:i4>
      </vt:variant>
      <vt:variant>
        <vt:lpstr>Títulos de slides</vt:lpstr>
      </vt:variant>
      <vt:variant>
        <vt:i4>5</vt:i4>
      </vt:variant>
    </vt:vector>
  </HeadingPairs>
  <TitlesOfParts>
    <vt:vector size="12" baseType="lpstr">
      <vt:lpstr>Arial</vt:lpstr>
      <vt:lpstr>Calibri</vt:lpstr>
      <vt:lpstr>Symbol</vt:lpstr>
      <vt:lpstr>Times New Roman</vt:lpstr>
      <vt:lpstr>Wingdings</vt:lpstr>
      <vt:lpstr>Office Theme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subject/>
  <dc:creator>Márcio Popia</dc:creator>
  <dc:description/>
  <cp:lastModifiedBy>eficaz locacoes</cp:lastModifiedBy>
  <cp:revision>296</cp:revision>
  <dcterms:created xsi:type="dcterms:W3CDTF">2019-02-06T16:41:46Z</dcterms:created>
  <dcterms:modified xsi:type="dcterms:W3CDTF">2024-08-22T11:43:06Z</dcterms:modified>
  <dc:language>pt-BR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4</vt:i4>
  </property>
  <property fmtid="{D5CDD505-2E9C-101B-9397-08002B2CF9AE}" pid="3" name="PresentationFormat">
    <vt:lpwstr>Widescreen</vt:lpwstr>
  </property>
  <property fmtid="{D5CDD505-2E9C-101B-9397-08002B2CF9AE}" pid="4" name="Slides">
    <vt:i4>9</vt:i4>
  </property>
</Properties>
</file>