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4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294177-13CF-FA3C-FB01-4A2F4A0F65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385741-025C-1802-BBF3-1F3CD20231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0337468-6FB1-71DE-3445-3BFD85966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3019201-475F-CE66-287D-CE301BB8F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3418445-E1C4-7350-80D0-27BF84DEC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737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D0208B-B556-2EA8-F14F-6AF312FB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089E973-A0C0-EDA8-5A28-71DE5E397F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D830293-CDF5-7D2A-9C20-FD4B3170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1499E99-7570-5424-97E5-F61E6F4F7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42041D-D13B-7132-0136-E309BD98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530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889F4AC-52AA-F1A2-F10E-F979E4DE82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10C8684-D14A-E5DE-67C3-9A312AE499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AF0DCB9-9573-BBCD-0734-317A8C920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3702D0-4AD0-D0F7-EAA5-8697F1246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5A4C1B-7B3E-9300-27FE-56AE481C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8663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D80F2C-BFB8-72EF-46A1-813D07196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B19B6F-262F-6EFC-DA1A-4D539D3DC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97DF6A7-E696-012F-EE05-AEE36D6B2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C404101-AEC9-DC10-156E-2F01CCE2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E2D974-290D-8C03-AA65-18EC1E661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989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2E3CCC-4583-1A77-455E-0843F79B1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E91A804-4A9A-19D0-BE26-3D1A62D5D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5C104C5-D5E7-5244-FBD7-892A30C9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2D33E0-B21C-0C03-E9B1-2A7AF6606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44AFEF-D73C-CAD4-6736-7D22B06C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407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0D1C8C-F8AD-B6BB-320D-F75DB8CC3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35FCD9-E97D-BBE6-A925-2DA1F9C67F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B4F5B03-9620-C93D-3D37-D59576669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1246B85-A0E3-CA2A-82BB-C17CD3F0A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0C99D7-3644-CB6F-EED9-086E542E6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126239F-2D67-07F4-7D27-0144D5C02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6227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FEC064-B363-8CA2-875D-7137C17ED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198D38A-5E10-7BF4-5FF8-FBF2D73FD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71CDDA1-C7AE-763C-4435-772B9FFE6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DCF1973E-A902-FC44-A71C-2C70E9D13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66BA79A-B16C-A795-AEDE-890FFBCE7B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3568792-C53D-B98D-809D-761360A88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A8F252C-E564-43FA-AA56-4AE4943BD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005320C-B86D-0C0D-0DD7-186717D37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750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9734EC-E0D4-9FF3-4F79-323B16011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4AB0696-2014-D2AA-2647-CCB4DCFDF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9FB79C6-6164-8A09-F46F-123FB88FC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575A858-985D-F765-1581-95207C110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8070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C8F7A62-B1AB-D5C5-3375-224B69555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B21B26A-409D-6BBD-4234-1CCE933AA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34EBC4D-93B1-168B-85ED-C5B19DB66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004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311C47-5E7B-B788-DDBB-F89B5AE7C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A474321-88C6-4A4E-448B-E84D05E65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A98D247-9E04-2CC6-88C9-97A9AD761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18F682A-F7F8-0CB9-BB79-F3074A76E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271230A-37D1-59B4-C5CF-6D0F800D1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CA09687-A33D-3595-CBB5-E3AFF2E68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44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2DB4B2-7DAC-78FD-898F-346D426CF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DC2D6F8-9EED-DD06-E542-5C9F56C9BE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E3A2887-0399-344F-583A-9E66CA1FE8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3865D24-95EB-09DD-0000-8CC114873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C0A998B-111B-4298-8AFA-A6AB4BF21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3462394-57F8-B351-C5AC-E040A0F79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31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D8C3CFC-5432-3C2E-56F5-8859DD779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5055E9D-4430-756A-C05F-EBE710854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25464D8-DE71-DFFE-645C-D0397FB46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5C0E1C-C0DF-4129-94C3-CECBB8D32778}" type="datetimeFigureOut">
              <a:rPr lang="pt-BR" smtClean="0"/>
              <a:t>13/03/2025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84CC9C6-D243-21A7-80BA-B2F36919DA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1CC602D-90AC-81AE-E72E-0D9B123944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E637CA-14F8-4F90-81ED-6E880D764C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095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B56F0-2493-D280-26C0-50052DCA24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0C342A-B6DB-EEDB-8461-0A66E844A8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7AA7DED-D836-0ADB-DD93-F0DF4B9F0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565" y="0"/>
            <a:ext cx="95748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60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4EA0B0-1CF2-7942-E087-F5C044507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Espaço Reservado para Conteúdo 4" descr="Texto, Linha do tempo">
            <a:extLst>
              <a:ext uri="{FF2B5EF4-FFF2-40B4-BE49-F238E27FC236}">
                <a16:creationId xmlns:a16="http://schemas.microsoft.com/office/drawing/2014/main" id="{FF610326-63F9-D25A-F4F5-BC69E1F341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29" y="4531"/>
            <a:ext cx="9568542" cy="6853469"/>
          </a:xfrm>
        </p:spPr>
      </p:pic>
    </p:spTree>
    <p:extLst>
      <p:ext uri="{BB962C8B-B14F-4D97-AF65-F5344CB8AC3E}">
        <p14:creationId xmlns:p14="http://schemas.microsoft.com/office/powerpoint/2010/main" val="460545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Stage Live</dc:creator>
  <cp:lastModifiedBy>Stage Live</cp:lastModifiedBy>
  <cp:revision>1</cp:revision>
  <dcterms:created xsi:type="dcterms:W3CDTF">2025-03-13T16:13:57Z</dcterms:created>
  <dcterms:modified xsi:type="dcterms:W3CDTF">2025-03-13T16:15:01Z</dcterms:modified>
</cp:coreProperties>
</file>