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39"/>
  </p:notesMasterIdLst>
  <p:sldIdLst>
    <p:sldId id="340" r:id="rId4"/>
    <p:sldId id="257" r:id="rId5"/>
    <p:sldId id="258" r:id="rId6"/>
    <p:sldId id="259" r:id="rId7"/>
    <p:sldId id="260" r:id="rId8"/>
    <p:sldId id="261" r:id="rId9"/>
    <p:sldId id="262" r:id="rId10"/>
    <p:sldId id="263" r:id="rId11"/>
    <p:sldId id="264" r:id="rId12"/>
    <p:sldId id="265" r:id="rId13"/>
    <p:sldId id="266" r:id="rId14"/>
    <p:sldId id="267" r:id="rId15"/>
    <p:sldId id="256" r:id="rId16"/>
    <p:sldId id="313" r:id="rId17"/>
    <p:sldId id="317" r:id="rId18"/>
    <p:sldId id="318" r:id="rId19"/>
    <p:sldId id="319" r:id="rId20"/>
    <p:sldId id="320" r:id="rId21"/>
    <p:sldId id="314" r:id="rId22"/>
    <p:sldId id="315" r:id="rId23"/>
    <p:sldId id="321" r:id="rId24"/>
    <p:sldId id="322" r:id="rId25"/>
    <p:sldId id="323" r:id="rId26"/>
    <p:sldId id="327" r:id="rId27"/>
    <p:sldId id="333" r:id="rId28"/>
    <p:sldId id="328" r:id="rId29"/>
    <p:sldId id="329" r:id="rId30"/>
    <p:sldId id="334" r:id="rId31"/>
    <p:sldId id="336" r:id="rId32"/>
    <p:sldId id="339" r:id="rId33"/>
    <p:sldId id="330" r:id="rId34"/>
    <p:sldId id="338" r:id="rId35"/>
    <p:sldId id="331" r:id="rId36"/>
    <p:sldId id="332" r:id="rId37"/>
    <p:sldId id="301" r:id="rId3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038" userDrawn="1">
          <p15:clr>
            <a:srgbClr val="A4A3A4"/>
          </p15:clr>
        </p15:guide>
        <p15:guide id="3" orient="horz" pos="323" userDrawn="1">
          <p15:clr>
            <a:srgbClr val="A4A3A4"/>
          </p15:clr>
        </p15:guide>
        <p15:guide id="4" orient="horz" pos="4020" userDrawn="1">
          <p15:clr>
            <a:srgbClr val="A4A3A4"/>
          </p15:clr>
        </p15:guide>
        <p15:guide id="5" orient="horz" pos="3680" userDrawn="1">
          <p15:clr>
            <a:srgbClr val="A4A3A4"/>
          </p15:clr>
        </p15:guide>
        <p15:guide id="6" pos="3840" userDrawn="1">
          <p15:clr>
            <a:srgbClr val="A4A3A4"/>
          </p15:clr>
        </p15:guide>
        <p15:guide id="10" orient="horz" pos="4320" userDrawn="1">
          <p15:clr>
            <a:srgbClr val="A4A3A4"/>
          </p15:clr>
        </p15:guide>
        <p15:guide id="11" orient="horz" userDrawn="1">
          <p15:clr>
            <a:srgbClr val="A4A3A4"/>
          </p15:clr>
        </p15:guide>
        <p15:guide id="14" userDrawn="1">
          <p15:clr>
            <a:srgbClr val="A4A3A4"/>
          </p15:clr>
        </p15:guide>
        <p15:guide id="15" pos="7680" userDrawn="1">
          <p15:clr>
            <a:srgbClr val="A4A3A4"/>
          </p15:clr>
        </p15:guide>
        <p15:guide id="16" pos="642" userDrawn="1">
          <p15:clr>
            <a:srgbClr val="A4A3A4"/>
          </p15:clr>
        </p15:guide>
        <p15:guide id="17" orient="horz" pos="3022" userDrawn="1">
          <p15:clr>
            <a:srgbClr val="A4A3A4"/>
          </p15:clr>
        </p15:guide>
        <p15:guide id="18" orient="horz" pos="2160" userDrawn="1">
          <p15:clr>
            <a:srgbClr val="A4A3A4"/>
          </p15:clr>
        </p15:guide>
        <p15:guide id="19" pos="5813" userDrawn="1">
          <p15:clr>
            <a:srgbClr val="A4A3A4"/>
          </p15:clr>
        </p15:guide>
        <p15:guide id="20" pos="64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B54"/>
    <a:srgbClr val="006FB0"/>
    <a:srgbClr val="4558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53" autoAdjust="0"/>
    <p:restoredTop sz="94717"/>
  </p:normalViewPr>
  <p:slideViewPr>
    <p:cSldViewPr snapToGrid="0" snapToObjects="1">
      <p:cViewPr varScale="1">
        <p:scale>
          <a:sx n="116" d="100"/>
          <a:sy n="116" d="100"/>
        </p:scale>
        <p:origin x="174" y="120"/>
      </p:cViewPr>
      <p:guideLst>
        <p:guide pos="7038"/>
        <p:guide orient="horz" pos="323"/>
        <p:guide orient="horz" pos="4020"/>
        <p:guide orient="horz" pos="3680"/>
        <p:guide pos="3840"/>
        <p:guide orient="horz" pos="4320"/>
        <p:guide orient="horz"/>
        <p:guide/>
        <p:guide pos="7680"/>
        <p:guide pos="642"/>
        <p:guide orient="horz" pos="3022"/>
        <p:guide orient="horz" pos="2160"/>
        <p:guide pos="5813"/>
        <p:guide pos="6425"/>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_rels/viewProps.xml.rels><?xml version="1.0" encoding="UTF-8" standalone="yes"?>
<Relationships xmlns="http://schemas.openxmlformats.org/package/2006/relationships"><Relationship Id="rId1"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5B4CB5-06F1-AA45-A19D-64C3EB12BBE0}" type="datetimeFigureOut">
              <a:rPr lang="pt-BR" smtClean="0"/>
              <a:pPr/>
              <a:t>21/08/2024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pt-BR"/>
              <a:t>Editar estilos de texto Mestre
Segundo nível
Terceiro nível
Quarto nível
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44A694-917A-A342-A91B-ECB99F0DF55D}" type="slidenum">
              <a:rPr lang="pt-BR" smtClean="0"/>
              <a:pPr/>
              <a:t>‹nº›</a:t>
            </a:fld>
            <a:endParaRPr lang="pt-BR"/>
          </a:p>
        </p:txBody>
      </p:sp>
    </p:spTree>
    <p:extLst>
      <p:ext uri="{BB962C8B-B14F-4D97-AF65-F5344CB8AC3E}">
        <p14:creationId xmlns:p14="http://schemas.microsoft.com/office/powerpoint/2010/main" val="3435599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2ABDF4D-B5FA-49F5-B9B7-61F6F0990390}"/>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12A81920-583C-47C5-8BF5-FCDA2F77FF35}"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27649" name="Text Box 1">
            <a:extLst>
              <a:ext uri="{FF2B5EF4-FFF2-40B4-BE49-F238E27FC236}">
                <a16:creationId xmlns:a16="http://schemas.microsoft.com/office/drawing/2014/main" id="{F0E9777E-3479-4436-AF33-B153A1A2DC06}"/>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316F2EF3-A532-4762-8541-3603F91ED602}"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7650" name="Rectangle 2">
            <a:extLst>
              <a:ext uri="{FF2B5EF4-FFF2-40B4-BE49-F238E27FC236}">
                <a16:creationId xmlns:a16="http://schemas.microsoft.com/office/drawing/2014/main" id="{E3107440-1819-4F53-82B3-D2744CFD3EE4}"/>
              </a:ext>
            </a:extLst>
          </p:cNvPr>
          <p:cNvSpPr txBox="1">
            <a:spLocks noChangeArrowheads="1"/>
          </p:cNvSpPr>
          <p:nvPr>
            <p:ph type="sldImg"/>
          </p:nvPr>
        </p:nvSpPr>
        <p:spPr bwMode="auto">
          <a:xfrm>
            <a:off x="777875" y="1200150"/>
            <a:ext cx="5759450" cy="32400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1" name="Rectangle 3">
            <a:extLst>
              <a:ext uri="{FF2B5EF4-FFF2-40B4-BE49-F238E27FC236}">
                <a16:creationId xmlns:a16="http://schemas.microsoft.com/office/drawing/2014/main" id="{BF31E905-B05D-48A8-9DC3-8D47309AC9E0}"/>
              </a:ext>
            </a:extLst>
          </p:cNvPr>
          <p:cNvSpPr txBox="1">
            <a:spLocks noChangeArrowheads="1"/>
          </p:cNvSpPr>
          <p:nvPr>
            <p:ph type="body" idx="1"/>
          </p:nvPr>
        </p:nvSpPr>
        <p:spPr bwMode="auto">
          <a:xfrm>
            <a:off x="731838" y="4621213"/>
            <a:ext cx="5851525" cy="377983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
        <p:nvSpPr>
          <p:cNvPr id="27652" name="Text Box 4">
            <a:extLst>
              <a:ext uri="{FF2B5EF4-FFF2-40B4-BE49-F238E27FC236}">
                <a16:creationId xmlns:a16="http://schemas.microsoft.com/office/drawing/2014/main" id="{1869B8CB-B426-455D-83A4-7BAC65FAEBD6}"/>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F1056B6F-D756-46FD-869D-0F6A738F3611}"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724043E6-A665-409D-BE67-49429F90A481}"/>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63B9FAA-CF9F-47F0-9988-D15F16C63E37}"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10</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6865" name="Text Box 1">
            <a:extLst>
              <a:ext uri="{FF2B5EF4-FFF2-40B4-BE49-F238E27FC236}">
                <a16:creationId xmlns:a16="http://schemas.microsoft.com/office/drawing/2014/main" id="{244F411C-B7F0-4BBF-9A7B-D0CA2EE134F9}"/>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65E37420-D114-4667-B749-1526A043CD37}"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10</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6866" name="Text Box 2">
            <a:extLst>
              <a:ext uri="{FF2B5EF4-FFF2-40B4-BE49-F238E27FC236}">
                <a16:creationId xmlns:a16="http://schemas.microsoft.com/office/drawing/2014/main" id="{1C9BE20F-33BD-4E8E-AA10-073BD25D026A}"/>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9B7C641C-B7B4-40E6-98E5-12A6B2834A66}"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10</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6867" name="Text Box 3">
            <a:extLst>
              <a:ext uri="{FF2B5EF4-FFF2-40B4-BE49-F238E27FC236}">
                <a16:creationId xmlns:a16="http://schemas.microsoft.com/office/drawing/2014/main" id="{8027DCD2-0AEA-4B7C-8D65-A4614D2202A7}"/>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6D8C8E6-FF03-4463-A9A0-5FF9E96D4585}"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10</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6868" name="Text Box 4">
            <a:extLst>
              <a:ext uri="{FF2B5EF4-FFF2-40B4-BE49-F238E27FC236}">
                <a16:creationId xmlns:a16="http://schemas.microsoft.com/office/drawing/2014/main" id="{30C7B766-4776-438A-A257-CF36E1C76F9B}"/>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DE749DE-BC7D-4692-9F29-D8641D9652E4}"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10</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6869" name="Rectangle 5">
            <a:extLst>
              <a:ext uri="{FF2B5EF4-FFF2-40B4-BE49-F238E27FC236}">
                <a16:creationId xmlns:a16="http://schemas.microsoft.com/office/drawing/2014/main" id="{CFAA25AA-1E90-4C75-9F30-698AC6B63B91}"/>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70" name="Rectangle 6">
            <a:extLst>
              <a:ext uri="{FF2B5EF4-FFF2-40B4-BE49-F238E27FC236}">
                <a16:creationId xmlns:a16="http://schemas.microsoft.com/office/drawing/2014/main" id="{747EA242-E0FD-428A-B9BD-ACC87C3047A9}"/>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F9957D05-0E75-4876-9541-CD91C9128DE2}"/>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603F551F-515E-4E96-8580-B940C99ACFE8}"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11</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7889" name="Text Box 1">
            <a:extLst>
              <a:ext uri="{FF2B5EF4-FFF2-40B4-BE49-F238E27FC236}">
                <a16:creationId xmlns:a16="http://schemas.microsoft.com/office/drawing/2014/main" id="{FD68B0E1-7444-434E-82AD-2B0713631D9A}"/>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F72B51FF-509F-4C3C-8904-E115C3B7C0EB}"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11</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7890" name="Text Box 2">
            <a:extLst>
              <a:ext uri="{FF2B5EF4-FFF2-40B4-BE49-F238E27FC236}">
                <a16:creationId xmlns:a16="http://schemas.microsoft.com/office/drawing/2014/main" id="{ABF3B964-C03D-448F-8E1F-023796D07A29}"/>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F0C8D7F2-9A4C-4B0D-8CAD-E411ABF53292}"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11</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7891" name="Text Box 3">
            <a:extLst>
              <a:ext uri="{FF2B5EF4-FFF2-40B4-BE49-F238E27FC236}">
                <a16:creationId xmlns:a16="http://schemas.microsoft.com/office/drawing/2014/main" id="{268EDA1A-98D0-4569-A51B-FAB403ED8548}"/>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6339E678-C24D-4FC3-899D-E3F379EEA4AB}"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11</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7892" name="Text Box 4">
            <a:extLst>
              <a:ext uri="{FF2B5EF4-FFF2-40B4-BE49-F238E27FC236}">
                <a16:creationId xmlns:a16="http://schemas.microsoft.com/office/drawing/2014/main" id="{64F130C1-67C8-428F-AF4E-315515CFD9C0}"/>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534C9E1F-55AE-4DF2-91EA-74FC35465DB5}"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11</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7893" name="Rectangle 5">
            <a:extLst>
              <a:ext uri="{FF2B5EF4-FFF2-40B4-BE49-F238E27FC236}">
                <a16:creationId xmlns:a16="http://schemas.microsoft.com/office/drawing/2014/main" id="{A77F17A4-DDA5-463D-A4EA-2205106AC603}"/>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4" name="Rectangle 6">
            <a:extLst>
              <a:ext uri="{FF2B5EF4-FFF2-40B4-BE49-F238E27FC236}">
                <a16:creationId xmlns:a16="http://schemas.microsoft.com/office/drawing/2014/main" id="{A84AC0E8-2E14-4E63-BD2A-1DF830C59488}"/>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958F744F-B856-444B-AD38-56916B0FC68E}"/>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C48704B-7D8A-45AB-878E-D4BB64164207}"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12</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8913" name="Text Box 1">
            <a:extLst>
              <a:ext uri="{FF2B5EF4-FFF2-40B4-BE49-F238E27FC236}">
                <a16:creationId xmlns:a16="http://schemas.microsoft.com/office/drawing/2014/main" id="{A235CC08-6FF4-4A30-833F-95C3C3B1AD95}"/>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0FE6AD90-5A1A-4D65-9DEE-9008C483CE20}"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12</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8914" name="Text Box 2">
            <a:extLst>
              <a:ext uri="{FF2B5EF4-FFF2-40B4-BE49-F238E27FC236}">
                <a16:creationId xmlns:a16="http://schemas.microsoft.com/office/drawing/2014/main" id="{41DA54DB-901E-4D37-B6AA-F3A136D68DCB}"/>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60F2B3D2-67D7-4998-94F4-53238B6A73DF}"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12</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8915" name="Text Box 3">
            <a:extLst>
              <a:ext uri="{FF2B5EF4-FFF2-40B4-BE49-F238E27FC236}">
                <a16:creationId xmlns:a16="http://schemas.microsoft.com/office/drawing/2014/main" id="{A29EDF40-38C2-4069-BCAB-0004F57E2306}"/>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00B9195E-40CD-4A98-9BFC-88B2352FA805}"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12</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8916" name="Text Box 4">
            <a:extLst>
              <a:ext uri="{FF2B5EF4-FFF2-40B4-BE49-F238E27FC236}">
                <a16:creationId xmlns:a16="http://schemas.microsoft.com/office/drawing/2014/main" id="{0AD2AA97-58A5-4CB2-B96C-57A9226D36F3}"/>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DA22718C-06C1-4CBC-B4CE-EC859483CF39}"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12</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8917" name="Rectangle 5">
            <a:extLst>
              <a:ext uri="{FF2B5EF4-FFF2-40B4-BE49-F238E27FC236}">
                <a16:creationId xmlns:a16="http://schemas.microsoft.com/office/drawing/2014/main" id="{D2AA4642-F28B-4BBA-911A-F40793CCA02F}"/>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8" name="Rectangle 6">
            <a:extLst>
              <a:ext uri="{FF2B5EF4-FFF2-40B4-BE49-F238E27FC236}">
                <a16:creationId xmlns:a16="http://schemas.microsoft.com/office/drawing/2014/main" id="{0F94A0ED-E4EB-4C8B-AEB0-610BBFE8D448}"/>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Você poderá </a:t>
            </a:r>
          </a:p>
        </p:txBody>
      </p:sp>
      <p:sp>
        <p:nvSpPr>
          <p:cNvPr id="4" name="Espaço Reservado para Número de Slide 3"/>
          <p:cNvSpPr>
            <a:spLocks noGrp="1"/>
          </p:cNvSpPr>
          <p:nvPr>
            <p:ph type="sldNum" sz="quarter" idx="5"/>
          </p:nvPr>
        </p:nvSpPr>
        <p:spPr/>
        <p:txBody>
          <a:bodyPr/>
          <a:lstStyle/>
          <a:p>
            <a:fld id="{F044A694-917A-A342-A91B-ECB99F0DF55D}" type="slidenum">
              <a:rPr lang="pt-BR" smtClean="0"/>
              <a:pPr/>
              <a:t>13</a:t>
            </a:fld>
            <a:endParaRPr lang="pt-BR"/>
          </a:p>
        </p:txBody>
      </p:sp>
    </p:spTree>
    <p:extLst>
      <p:ext uri="{BB962C8B-B14F-4D97-AF65-F5344CB8AC3E}">
        <p14:creationId xmlns:p14="http://schemas.microsoft.com/office/powerpoint/2010/main" val="2573746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Fechar as janelas, óleo corporal </a:t>
            </a:r>
            <a:r>
              <a:rPr lang="pt-BR" dirty="0" err="1"/>
              <a:t>pq</a:t>
            </a:r>
            <a:r>
              <a:rPr lang="pt-BR" dirty="0"/>
              <a:t> fica grudado</a:t>
            </a:r>
          </a:p>
        </p:txBody>
      </p:sp>
      <p:sp>
        <p:nvSpPr>
          <p:cNvPr id="4" name="Espaço Reservado para Número de Slide 3"/>
          <p:cNvSpPr>
            <a:spLocks noGrp="1"/>
          </p:cNvSpPr>
          <p:nvPr>
            <p:ph type="sldNum" sz="quarter" idx="5"/>
          </p:nvPr>
        </p:nvSpPr>
        <p:spPr/>
        <p:txBody>
          <a:bodyPr/>
          <a:lstStyle/>
          <a:p>
            <a:fld id="{F044A694-917A-A342-A91B-ECB99F0DF55D}" type="slidenum">
              <a:rPr lang="pt-BR" smtClean="0"/>
              <a:pPr/>
              <a:t>34</a:t>
            </a:fld>
            <a:endParaRPr lang="pt-BR"/>
          </a:p>
        </p:txBody>
      </p:sp>
    </p:spTree>
    <p:extLst>
      <p:ext uri="{BB962C8B-B14F-4D97-AF65-F5344CB8AC3E}">
        <p14:creationId xmlns:p14="http://schemas.microsoft.com/office/powerpoint/2010/main" val="883602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F044A694-917A-A342-A91B-ECB99F0DF55D}" type="slidenum">
              <a:rPr lang="pt-BR" smtClean="0"/>
              <a:pPr/>
              <a:t>35</a:t>
            </a:fld>
            <a:endParaRPr lang="pt-BR"/>
          </a:p>
        </p:txBody>
      </p:sp>
    </p:spTree>
    <p:extLst>
      <p:ext uri="{BB962C8B-B14F-4D97-AF65-F5344CB8AC3E}">
        <p14:creationId xmlns:p14="http://schemas.microsoft.com/office/powerpoint/2010/main" val="1194963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ACF8B3EA-E8AC-4653-AE1B-7874BF942B20}"/>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9419FC36-2170-4086-9AC4-E0C167724F35}"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2</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28673" name="Text Box 1">
            <a:extLst>
              <a:ext uri="{FF2B5EF4-FFF2-40B4-BE49-F238E27FC236}">
                <a16:creationId xmlns:a16="http://schemas.microsoft.com/office/drawing/2014/main" id="{12AEE33A-8C4D-42A3-9B37-08FB4333505B}"/>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8462DEF-0F3D-4975-9367-B2DA7515523A}"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2</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8674" name="Text Box 2">
            <a:extLst>
              <a:ext uri="{FF2B5EF4-FFF2-40B4-BE49-F238E27FC236}">
                <a16:creationId xmlns:a16="http://schemas.microsoft.com/office/drawing/2014/main" id="{C64B9AAE-B8A6-4923-AB8B-7667F16AB834}"/>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86155489-7BEA-4578-B397-1D53D42887C1}"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2</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8675" name="Text Box 3">
            <a:extLst>
              <a:ext uri="{FF2B5EF4-FFF2-40B4-BE49-F238E27FC236}">
                <a16:creationId xmlns:a16="http://schemas.microsoft.com/office/drawing/2014/main" id="{AE39AF8F-F05C-4A62-95EC-A083E36DD59E}"/>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0573CD8E-2A3C-47C5-901B-0D9FB4B7C8F7}"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2</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8676" name="Text Box 4">
            <a:extLst>
              <a:ext uri="{FF2B5EF4-FFF2-40B4-BE49-F238E27FC236}">
                <a16:creationId xmlns:a16="http://schemas.microsoft.com/office/drawing/2014/main" id="{1EC7C9FD-AF95-4EC6-95B2-D8FC1CAD034F}"/>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7B202C9F-2ABE-443D-B106-8D3794372AC2}"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2</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8677" name="Rectangle 5">
            <a:extLst>
              <a:ext uri="{FF2B5EF4-FFF2-40B4-BE49-F238E27FC236}">
                <a16:creationId xmlns:a16="http://schemas.microsoft.com/office/drawing/2014/main" id="{6236DA3C-4585-48D0-8C26-D612FF1B0048}"/>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8" name="Rectangle 6">
            <a:extLst>
              <a:ext uri="{FF2B5EF4-FFF2-40B4-BE49-F238E27FC236}">
                <a16:creationId xmlns:a16="http://schemas.microsoft.com/office/drawing/2014/main" id="{1337E222-07E7-4D3B-9518-5A9A8A5C7545}"/>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7945D1B9-9715-4A15-864A-A0EB460C2F19}"/>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A2E1101-A492-4D81-B42F-40866F1CE7A2}"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29697" name="Text Box 1">
            <a:extLst>
              <a:ext uri="{FF2B5EF4-FFF2-40B4-BE49-F238E27FC236}">
                <a16:creationId xmlns:a16="http://schemas.microsoft.com/office/drawing/2014/main" id="{B19FE5D0-2605-43CC-B9B1-36B8428E0B2B}"/>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84C581B5-001C-4078-8D0D-ED87C752159C}"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9698" name="Text Box 2">
            <a:extLst>
              <a:ext uri="{FF2B5EF4-FFF2-40B4-BE49-F238E27FC236}">
                <a16:creationId xmlns:a16="http://schemas.microsoft.com/office/drawing/2014/main" id="{6D558CB1-90C4-4449-9840-52305362936D}"/>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49522EBB-5D61-41E9-A648-4B3228188957}"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9699" name="Text Box 3">
            <a:extLst>
              <a:ext uri="{FF2B5EF4-FFF2-40B4-BE49-F238E27FC236}">
                <a16:creationId xmlns:a16="http://schemas.microsoft.com/office/drawing/2014/main" id="{DFEFD7C1-E24C-468B-9EBF-6568E551F3A2}"/>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CB691500-4581-4E88-A476-74D4440B9BEC}"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9700" name="Text Box 4">
            <a:extLst>
              <a:ext uri="{FF2B5EF4-FFF2-40B4-BE49-F238E27FC236}">
                <a16:creationId xmlns:a16="http://schemas.microsoft.com/office/drawing/2014/main" id="{E19AE414-B6CC-475C-8B4F-E859C606E364}"/>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75C45930-ECE1-4FF9-BFF2-AB0FB199C73E}"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9701" name="Rectangle 5">
            <a:extLst>
              <a:ext uri="{FF2B5EF4-FFF2-40B4-BE49-F238E27FC236}">
                <a16:creationId xmlns:a16="http://schemas.microsoft.com/office/drawing/2014/main" id="{5D7D11F3-B9BD-487A-98D4-C627D4B5C53F}"/>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02" name="Rectangle 6">
            <a:extLst>
              <a:ext uri="{FF2B5EF4-FFF2-40B4-BE49-F238E27FC236}">
                <a16:creationId xmlns:a16="http://schemas.microsoft.com/office/drawing/2014/main" id="{EBD19D88-63B7-4633-A896-4B72F3933714}"/>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82D6A816-D7FE-413D-A656-C8A6D0D4297C}"/>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59D8B56-0031-4C48-8F5D-8B59DBC32A63}"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4</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0721" name="Text Box 1">
            <a:extLst>
              <a:ext uri="{FF2B5EF4-FFF2-40B4-BE49-F238E27FC236}">
                <a16:creationId xmlns:a16="http://schemas.microsoft.com/office/drawing/2014/main" id="{1E4B60E7-C317-417B-A9D7-66B44EF681FB}"/>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0A595EC-AC1F-4EA9-8755-DA2747A05F3A}"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4</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0722" name="Text Box 2">
            <a:extLst>
              <a:ext uri="{FF2B5EF4-FFF2-40B4-BE49-F238E27FC236}">
                <a16:creationId xmlns:a16="http://schemas.microsoft.com/office/drawing/2014/main" id="{5AF64796-13C3-4A7A-AA93-B1200C2D668A}"/>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C88B1831-1DA7-4B99-A724-64FAA1633EAF}"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4</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0723" name="Text Box 3">
            <a:extLst>
              <a:ext uri="{FF2B5EF4-FFF2-40B4-BE49-F238E27FC236}">
                <a16:creationId xmlns:a16="http://schemas.microsoft.com/office/drawing/2014/main" id="{D92EA028-DD08-4984-853A-D579CD22DBD0}"/>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005B5D77-D490-469F-BAFD-62DDA8D34E32}"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4</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0724" name="Text Box 4">
            <a:extLst>
              <a:ext uri="{FF2B5EF4-FFF2-40B4-BE49-F238E27FC236}">
                <a16:creationId xmlns:a16="http://schemas.microsoft.com/office/drawing/2014/main" id="{DD91A208-CCE9-4940-A6AB-87C43E782594}"/>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201E8206-3988-475C-B3E9-67EBFB9E0F9C}"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4</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0725" name="Rectangle 5">
            <a:extLst>
              <a:ext uri="{FF2B5EF4-FFF2-40B4-BE49-F238E27FC236}">
                <a16:creationId xmlns:a16="http://schemas.microsoft.com/office/drawing/2014/main" id="{130D39C3-EDD3-4A84-8904-418189EC7186}"/>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6" name="Rectangle 6">
            <a:extLst>
              <a:ext uri="{FF2B5EF4-FFF2-40B4-BE49-F238E27FC236}">
                <a16:creationId xmlns:a16="http://schemas.microsoft.com/office/drawing/2014/main" id="{2AA5C438-CFFB-43B6-AA38-8829936C1F79}"/>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70B0BF2B-161E-4A08-B9B7-DC10285C1CCA}"/>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6F403109-73DC-4C22-8FBB-D865DAA6115E}"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5</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1745" name="Text Box 1">
            <a:extLst>
              <a:ext uri="{FF2B5EF4-FFF2-40B4-BE49-F238E27FC236}">
                <a16:creationId xmlns:a16="http://schemas.microsoft.com/office/drawing/2014/main" id="{AAF90830-3DEB-4C05-9181-775DB8CFCFDB}"/>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4613EE79-EBC3-4300-B4DA-6D1B6D7E478C}"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5</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1746" name="Text Box 2">
            <a:extLst>
              <a:ext uri="{FF2B5EF4-FFF2-40B4-BE49-F238E27FC236}">
                <a16:creationId xmlns:a16="http://schemas.microsoft.com/office/drawing/2014/main" id="{F2613E89-CCE6-4506-B343-0CA0D5E4F598}"/>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23E9049A-49E6-4985-8F71-1EFC1E75960A}"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5</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1747" name="Text Box 3">
            <a:extLst>
              <a:ext uri="{FF2B5EF4-FFF2-40B4-BE49-F238E27FC236}">
                <a16:creationId xmlns:a16="http://schemas.microsoft.com/office/drawing/2014/main" id="{5870FC62-F287-4B24-8DAB-6831C4204646}"/>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CA90BC6E-DBF1-4F8D-A754-F2F9C0AEF318}"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5</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1748" name="Text Box 4">
            <a:extLst>
              <a:ext uri="{FF2B5EF4-FFF2-40B4-BE49-F238E27FC236}">
                <a16:creationId xmlns:a16="http://schemas.microsoft.com/office/drawing/2014/main" id="{5A6497D8-B5C8-4F5E-8382-C94DBC4D94BC}"/>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60B2E89-87CE-4C70-B0AA-220CF82959DE}"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5</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1749" name="Rectangle 5">
            <a:extLst>
              <a:ext uri="{FF2B5EF4-FFF2-40B4-BE49-F238E27FC236}">
                <a16:creationId xmlns:a16="http://schemas.microsoft.com/office/drawing/2014/main" id="{D2562364-04B8-4670-B223-368EFE275C7B}"/>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50" name="Rectangle 6">
            <a:extLst>
              <a:ext uri="{FF2B5EF4-FFF2-40B4-BE49-F238E27FC236}">
                <a16:creationId xmlns:a16="http://schemas.microsoft.com/office/drawing/2014/main" id="{55F27720-4547-4449-9134-234537ABC770}"/>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3635F8F5-11EF-46B3-A778-C83D939D2C3A}"/>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F748833-FEED-45DD-8B69-BB52F2AD1736}"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6</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2769" name="Rectangle 1">
            <a:extLst>
              <a:ext uri="{FF2B5EF4-FFF2-40B4-BE49-F238E27FC236}">
                <a16:creationId xmlns:a16="http://schemas.microsoft.com/office/drawing/2014/main" id="{B2A7D0B5-A6DF-4027-AA07-EF1002897451}"/>
              </a:ext>
            </a:extLst>
          </p:cNvPr>
          <p:cNvSpPr txBox="1">
            <a:spLocks noChangeArrowheads="1"/>
          </p:cNvSpPr>
          <p:nvPr>
            <p:ph type="sldImg"/>
          </p:nvPr>
        </p:nvSpPr>
        <p:spPr bwMode="auto">
          <a:xfrm>
            <a:off x="663575" y="1403350"/>
            <a:ext cx="6734175" cy="37877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a:extLst>
              <a:ext uri="{FF2B5EF4-FFF2-40B4-BE49-F238E27FC236}">
                <a16:creationId xmlns:a16="http://schemas.microsoft.com/office/drawing/2014/main" id="{F766D900-1D60-497E-BD6B-DD780E559B76}"/>
              </a:ext>
            </a:extLst>
          </p:cNvPr>
          <p:cNvSpPr txBox="1">
            <a:spLocks noChangeArrowheads="1"/>
          </p:cNvSpPr>
          <p:nvPr>
            <p:ph type="body" idx="1"/>
          </p:nvPr>
        </p:nvSpPr>
        <p:spPr bwMode="auto">
          <a:xfrm>
            <a:off x="806450" y="5402263"/>
            <a:ext cx="6450013" cy="4419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
        <p:nvSpPr>
          <p:cNvPr id="32771" name="Text Box 3">
            <a:extLst>
              <a:ext uri="{FF2B5EF4-FFF2-40B4-BE49-F238E27FC236}">
                <a16:creationId xmlns:a16="http://schemas.microsoft.com/office/drawing/2014/main" id="{3DD51E7F-10F2-434A-A508-1BAAD920BE7C}"/>
              </a:ext>
            </a:extLst>
          </p:cNvPr>
          <p:cNvSpPr txBox="1">
            <a:spLocks noChangeArrowheads="1"/>
          </p:cNvSpPr>
          <p:nvPr/>
        </p:nvSpPr>
        <p:spPr bwMode="auto">
          <a:xfrm>
            <a:off x="4567238" y="10663238"/>
            <a:ext cx="3494087"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1pPr>
            <a:lvl2pPr>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2pPr>
            <a:lvl3pPr>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3pPr>
            <a:lvl4pPr>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4pPr>
            <a:lvl5pPr>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tab pos="0" algn="l"/>
                <a:tab pos="449263" algn="l"/>
                <a:tab pos="898525" algn="l"/>
                <a:tab pos="1347788" algn="l"/>
                <a:tab pos="1797050" algn="l"/>
                <a:tab pos="2246313" algn="l"/>
                <a:tab pos="2695575" algn="l"/>
                <a:tab pos="3144838" algn="l"/>
              </a:tabLst>
              <a:defRPr/>
            </a:pPr>
            <a:fld id="{0E67CA39-3CC7-4BD4-93CC-1C1724090AC3}" type="slidenum">
              <a:rPr kumimoji="0" lang="pt-BR" altLang="pt-BR"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DejaVu Sans" panose="020B0603030804020204" pitchFamily="34" charset="0"/>
              </a:rPr>
              <a:pPr marL="0" marR="0" lvl="0" indent="0" algn="r" defTabSz="449263" rtl="0" eaLnBrk="1"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tab pos="0" algn="l"/>
                  <a:tab pos="449263" algn="l"/>
                  <a:tab pos="898525" algn="l"/>
                  <a:tab pos="1347788" algn="l"/>
                  <a:tab pos="1797050" algn="l"/>
                  <a:tab pos="2246313" algn="l"/>
                  <a:tab pos="2695575" algn="l"/>
                  <a:tab pos="3144838" algn="l"/>
                </a:tabLst>
                <a:defRPr/>
              </a:pPr>
              <a:t>6</a:t>
            </a:fld>
            <a:endParaRPr kumimoji="0" lang="pt-BR" altLang="pt-BR" sz="1200" b="0" i="0" u="none" strike="noStrike" kern="1200" cap="none" spc="0" normalizeH="0" baseline="0" noProof="0">
              <a:ln>
                <a:noFill/>
              </a:ln>
              <a:solidFill>
                <a:srgbClr val="000000"/>
              </a:solidFill>
              <a:effectLst/>
              <a:uLnTx/>
              <a:uFillTx/>
              <a:latin typeface="Calibri" panose="020F0502020204030204" pitchFamily="34" charset="0"/>
              <a:ea typeface="+mn-ea"/>
              <a:cs typeface="DejaVu Sans" panose="020B0603030804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C618FFA8-3CC8-49EE-80F7-6ECBCC41F816}"/>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10F5478-2109-4EE9-B9C6-B3D1F1B68F88}"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7</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3793" name="Text Box 1">
            <a:extLst>
              <a:ext uri="{FF2B5EF4-FFF2-40B4-BE49-F238E27FC236}">
                <a16:creationId xmlns:a16="http://schemas.microsoft.com/office/drawing/2014/main" id="{BE057CDE-C474-40C8-8DDD-A8334E40B6C7}"/>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8E76141E-B34D-410F-BC1E-AA32981F96B7}"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7</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3794" name="Text Box 2">
            <a:extLst>
              <a:ext uri="{FF2B5EF4-FFF2-40B4-BE49-F238E27FC236}">
                <a16:creationId xmlns:a16="http://schemas.microsoft.com/office/drawing/2014/main" id="{D275BE15-B3A8-499C-92B6-2C8E58349D59}"/>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868DE8D-2DE0-4774-BCF8-95C94C2DAB9B}"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7</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3795" name="Text Box 3">
            <a:extLst>
              <a:ext uri="{FF2B5EF4-FFF2-40B4-BE49-F238E27FC236}">
                <a16:creationId xmlns:a16="http://schemas.microsoft.com/office/drawing/2014/main" id="{29B477C5-2768-4F55-9A56-37B36668D8DC}"/>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00EBFEDE-FC3B-4ADF-97DF-EEF4076B549E}"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7</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3796" name="Text Box 4">
            <a:extLst>
              <a:ext uri="{FF2B5EF4-FFF2-40B4-BE49-F238E27FC236}">
                <a16:creationId xmlns:a16="http://schemas.microsoft.com/office/drawing/2014/main" id="{91F62A50-F0D0-46F3-9C5B-D9587E254336}"/>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778F9E9E-A140-4328-AC89-D2109ECDC539}"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7</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3797" name="Rectangle 5">
            <a:extLst>
              <a:ext uri="{FF2B5EF4-FFF2-40B4-BE49-F238E27FC236}">
                <a16:creationId xmlns:a16="http://schemas.microsoft.com/office/drawing/2014/main" id="{9712AE19-B980-4E54-BF78-75D640B15BAC}"/>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8" name="Rectangle 6">
            <a:extLst>
              <a:ext uri="{FF2B5EF4-FFF2-40B4-BE49-F238E27FC236}">
                <a16:creationId xmlns:a16="http://schemas.microsoft.com/office/drawing/2014/main" id="{B595C2A4-B075-4A46-9778-3397AD2D8467}"/>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7A860E32-8675-4FB1-8EEC-8171C7F1F7DB}"/>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6397560-E2D1-4A18-8EE5-AEC21A4CFBB3}"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8</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4817" name="Text Box 1">
            <a:extLst>
              <a:ext uri="{FF2B5EF4-FFF2-40B4-BE49-F238E27FC236}">
                <a16:creationId xmlns:a16="http://schemas.microsoft.com/office/drawing/2014/main" id="{8B38DB83-5B99-44B5-9ECE-32B9E58D0281}"/>
              </a:ext>
            </a:extLst>
          </p:cNvPr>
          <p:cNvSpPr txBox="1">
            <a:spLocks noChangeArrowheads="1"/>
          </p:cNvSpPr>
          <p:nvPr/>
        </p:nvSpPr>
        <p:spPr bwMode="auto">
          <a:xfrm>
            <a:off x="4143375" y="9120188"/>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marL="2159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3B97966C-BE1C-4118-B3CD-0A736129DCCC}"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8</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4818" name="Text Box 2">
            <a:extLst>
              <a:ext uri="{FF2B5EF4-FFF2-40B4-BE49-F238E27FC236}">
                <a16:creationId xmlns:a16="http://schemas.microsoft.com/office/drawing/2014/main" id="{6FDB886C-B012-497E-9CF6-B21808922AB3}"/>
              </a:ext>
            </a:extLst>
          </p:cNvPr>
          <p:cNvSpPr txBox="1">
            <a:spLocks noChangeArrowheads="1"/>
          </p:cNvSpPr>
          <p:nvPr/>
        </p:nvSpPr>
        <p:spPr bwMode="auto">
          <a:xfrm>
            <a:off x="4143375" y="9120188"/>
            <a:ext cx="3170238"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5509B8E-BE80-4D18-86C3-BE9651A7F5C1}" type="slidenum">
              <a:rPr kumimoji="0" lang="en-US" altLang="pt-BR" sz="13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8</a:t>
            </a:fld>
            <a:endParaRPr kumimoji="0" lang="en-US" altLang="pt-BR" sz="13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4819" name="Text Box 3">
            <a:extLst>
              <a:ext uri="{FF2B5EF4-FFF2-40B4-BE49-F238E27FC236}">
                <a16:creationId xmlns:a16="http://schemas.microsoft.com/office/drawing/2014/main" id="{E4898A53-4CBB-4D2F-8C9D-7DD33C5A168D}"/>
              </a:ext>
            </a:extLst>
          </p:cNvPr>
          <p:cNvSpPr txBox="1">
            <a:spLocks noChangeArrowheads="1"/>
          </p:cNvSpPr>
          <p:nvPr/>
        </p:nvSpPr>
        <p:spPr bwMode="auto">
          <a:xfrm>
            <a:off x="4292600" y="10207625"/>
            <a:ext cx="3259138"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74D48DC8-4C17-41F9-BAEC-880966BBFC16}"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8</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4820" name="Text Box 4">
            <a:extLst>
              <a:ext uri="{FF2B5EF4-FFF2-40B4-BE49-F238E27FC236}">
                <a16:creationId xmlns:a16="http://schemas.microsoft.com/office/drawing/2014/main" id="{04F9C4C6-7A6F-4D61-AC8C-84B90C1ACF2C}"/>
              </a:ext>
            </a:extLst>
          </p:cNvPr>
          <p:cNvSpPr txBox="1">
            <a:spLocks noChangeArrowheads="1"/>
          </p:cNvSpPr>
          <p:nvPr/>
        </p:nvSpPr>
        <p:spPr bwMode="auto">
          <a:xfrm>
            <a:off x="4292600" y="10207625"/>
            <a:ext cx="3262313"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040" tIns="49320" rIns="95040" bIns="4932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AF3ACD7D-CE3A-4FB0-8560-B3AE6B848C16}" type="slidenum">
              <a:rPr kumimoji="0" lang="en-US" altLang="pt-BR" sz="1300" b="1"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8</a:t>
            </a:fld>
            <a:endParaRPr kumimoji="0" lang="en-US" altLang="pt-BR" sz="1300" b="1"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4821" name="Rectangle 5">
            <a:extLst>
              <a:ext uri="{FF2B5EF4-FFF2-40B4-BE49-F238E27FC236}">
                <a16:creationId xmlns:a16="http://schemas.microsoft.com/office/drawing/2014/main" id="{677A5DFF-ECDD-4F37-9D18-913F353BB619}"/>
              </a:ext>
            </a:extLst>
          </p:cNvPr>
          <p:cNvSpPr txBox="1">
            <a:spLocks noChangeArrowheads="1"/>
          </p:cNvSpPr>
          <p:nvPr>
            <p:ph type="sldImg"/>
          </p:nvPr>
        </p:nvSpPr>
        <p:spPr bwMode="auto">
          <a:xfrm>
            <a:off x="217488" y="80645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2" name="Rectangle 6">
            <a:extLst>
              <a:ext uri="{FF2B5EF4-FFF2-40B4-BE49-F238E27FC236}">
                <a16:creationId xmlns:a16="http://schemas.microsoft.com/office/drawing/2014/main" id="{A3C2D57E-3B45-4C87-B449-BD48370978B6}"/>
              </a:ext>
            </a:extLst>
          </p:cNvPr>
          <p:cNvSpPr txBox="1">
            <a:spLocks noChangeArrowheads="1"/>
          </p:cNvSpPr>
          <p:nvPr>
            <p:ph type="body" idx="1"/>
          </p:nvPr>
        </p:nvSpPr>
        <p:spPr bwMode="auto">
          <a:xfrm>
            <a:off x="758825" y="5105400"/>
            <a:ext cx="6043613" cy="4814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A8B027C9-BE23-4F6B-A18E-BDEA9E75CF1E}"/>
              </a:ext>
            </a:extLst>
          </p:cNvPr>
          <p:cNvSpPr>
            <a:spLocks noGrp="1" noChangeArrowheads="1"/>
          </p:cNvSpPr>
          <p:nvPr>
            <p:ph type="sldNum"/>
          </p:nvPr>
        </p:nvSpPr>
        <p:spPr>
          <a:ln/>
        </p:spPr>
        <p:txBody>
          <a:bodyPr/>
          <a:lstStyle/>
          <a:p>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3275D749-9270-4B93-AD9C-FA090C378AB8}" type="slidenum">
              <a:rPr kumimoji="0" lang="en-US" altLang="pt-BR" sz="13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21590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9</a:t>
            </a:fld>
            <a:endParaRPr kumimoji="0" lang="en-US" altLang="pt-BR" sz="13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
        <p:nvSpPr>
          <p:cNvPr id="35841" name="Rectangle 1">
            <a:extLst>
              <a:ext uri="{FF2B5EF4-FFF2-40B4-BE49-F238E27FC236}">
                <a16:creationId xmlns:a16="http://schemas.microsoft.com/office/drawing/2014/main" id="{7E194FA4-9C21-4583-9242-ED365A49B3DF}"/>
              </a:ext>
            </a:extLst>
          </p:cNvPr>
          <p:cNvSpPr txBox="1">
            <a:spLocks noChangeArrowheads="1"/>
          </p:cNvSpPr>
          <p:nvPr>
            <p:ph type="sldImg"/>
          </p:nvPr>
        </p:nvSpPr>
        <p:spPr bwMode="auto">
          <a:xfrm>
            <a:off x="663575" y="1403350"/>
            <a:ext cx="6735763" cy="37877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a:extLst>
              <a:ext uri="{FF2B5EF4-FFF2-40B4-BE49-F238E27FC236}">
                <a16:creationId xmlns:a16="http://schemas.microsoft.com/office/drawing/2014/main" id="{9D1794D1-6E37-4A8C-BC6D-9E30F074FD12}"/>
              </a:ext>
            </a:extLst>
          </p:cNvPr>
          <p:cNvSpPr txBox="1">
            <a:spLocks noChangeArrowheads="1"/>
          </p:cNvSpPr>
          <p:nvPr>
            <p:ph type="body" idx="1"/>
          </p:nvPr>
        </p:nvSpPr>
        <p:spPr bwMode="auto">
          <a:xfrm>
            <a:off x="806450" y="5402263"/>
            <a:ext cx="6450013" cy="4419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
        <p:nvSpPr>
          <p:cNvPr id="35843" name="Text Box 3">
            <a:extLst>
              <a:ext uri="{FF2B5EF4-FFF2-40B4-BE49-F238E27FC236}">
                <a16:creationId xmlns:a16="http://schemas.microsoft.com/office/drawing/2014/main" id="{2E329884-2723-451A-81AA-7EC9ED5DFC84}"/>
              </a:ext>
            </a:extLst>
          </p:cNvPr>
          <p:cNvSpPr txBox="1">
            <a:spLocks noChangeArrowheads="1"/>
          </p:cNvSpPr>
          <p:nvPr/>
        </p:nvSpPr>
        <p:spPr bwMode="auto">
          <a:xfrm>
            <a:off x="4567238" y="10663238"/>
            <a:ext cx="34925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EC829014-D140-4C4A-BEC1-D6E5A0CF4A7F}" type="slidenum">
              <a:rPr kumimoji="0" lang="pt-BR" altLang="pt-BR"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DejaVu Sans" panose="020B0603030804020204" pitchFamily="34" charset="0"/>
              </a:rPr>
              <a:pPr marL="0" marR="0" lvl="0" indent="0" algn="r" defTabSz="449263" rtl="0" eaLnBrk="1" fontAlgn="base" latinLnBrk="0" hangingPunct="1">
                <a:lnSpc>
                  <a:spcPct val="100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9</a:t>
            </a:fld>
            <a:endParaRPr kumimoji="0" lang="pt-BR" altLang="pt-BR" sz="1200" b="0" i="0" u="none" strike="noStrike" kern="1200" cap="none" spc="0" normalizeH="0" baseline="0" noProof="0">
              <a:ln>
                <a:noFill/>
              </a:ln>
              <a:solidFill>
                <a:srgbClr val="000000"/>
              </a:solidFill>
              <a:effectLst/>
              <a:uLnTx/>
              <a:uFillTx/>
              <a:latin typeface="Calibri" panose="020F0502020204030204" pitchFamily="34" charset="0"/>
              <a:ea typeface="+mn-ea"/>
              <a:cs typeface="DejaVu Sans" panose="020B0603030804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95FE6A-1F2C-654A-BC2D-8F70726DC1D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BFFAE71B-BE9C-224A-B997-C03D222A14C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5505A08A-4454-4147-8725-3FECEFBE7A2E}"/>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5" name="Espaço Reservado para Rodapé 4">
            <a:extLst>
              <a:ext uri="{FF2B5EF4-FFF2-40B4-BE49-F238E27FC236}">
                <a16:creationId xmlns:a16="http://schemas.microsoft.com/office/drawing/2014/main" id="{C6F4D7D5-C9F7-0D46-81AF-516B2DA1FF7E}"/>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96D211AC-7E74-6A4C-8B9C-769343DF9BE8}"/>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802000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8DEC4A-0780-BC4D-B143-4AC477EF9676}"/>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14CB87EA-6915-7648-8BC6-07810E0EF1B6}"/>
              </a:ext>
            </a:extLst>
          </p:cNvPr>
          <p:cNvSpPr>
            <a:spLocks noGrp="1"/>
          </p:cNvSpPr>
          <p:nvPr>
            <p:ph type="body" orient="vert" idx="1"/>
          </p:nvPr>
        </p:nvSpPr>
        <p:spPr>
          <a:xfrm>
            <a:off x="838200" y="1825625"/>
            <a:ext cx="10515600" cy="4351338"/>
          </a:xfrm>
          <a:prstGeom prst="rect">
            <a:avLst/>
          </a:prstGeom>
        </p:spPr>
        <p:txBody>
          <a:bodyPr vert="eaVert"/>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FAD8FB27-841A-DC47-906B-9C00D458EB75}"/>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5" name="Espaço Reservado para Rodapé 4">
            <a:extLst>
              <a:ext uri="{FF2B5EF4-FFF2-40B4-BE49-F238E27FC236}">
                <a16:creationId xmlns:a16="http://schemas.microsoft.com/office/drawing/2014/main" id="{05CF8702-2575-974A-AFBD-9055C9C1FB28}"/>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6EC7F395-77A4-224A-8A49-400BD6A6DF47}"/>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663465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344AA08-EA79-1045-A9C3-737369B9200D}"/>
              </a:ext>
            </a:extLst>
          </p:cNvPr>
          <p:cNvSpPr>
            <a:spLocks noGrp="1"/>
          </p:cNvSpPr>
          <p:nvPr>
            <p:ph type="title" orient="vert"/>
          </p:nvPr>
        </p:nvSpPr>
        <p:spPr>
          <a:xfrm>
            <a:off x="8724900" y="365125"/>
            <a:ext cx="2628900" cy="5811838"/>
          </a:xfrm>
          <a:prstGeom prst="rect">
            <a:avLst/>
          </a:prstGeo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59604476-65D1-414A-8B89-FFA72C2A71BE}"/>
              </a:ext>
            </a:extLst>
          </p:cNvPr>
          <p:cNvSpPr>
            <a:spLocks noGrp="1"/>
          </p:cNvSpPr>
          <p:nvPr>
            <p:ph type="body" orient="vert" idx="1"/>
          </p:nvPr>
        </p:nvSpPr>
        <p:spPr>
          <a:xfrm>
            <a:off x="838200" y="365125"/>
            <a:ext cx="7734300" cy="5811838"/>
          </a:xfrm>
          <a:prstGeom prst="rect">
            <a:avLst/>
          </a:prstGeom>
        </p:spPr>
        <p:txBody>
          <a:bodyPr vert="eaVert"/>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3D2062F0-24BB-D84F-B533-0AC604B8A599}"/>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5" name="Espaço Reservado para Rodapé 4">
            <a:extLst>
              <a:ext uri="{FF2B5EF4-FFF2-40B4-BE49-F238E27FC236}">
                <a16:creationId xmlns:a16="http://schemas.microsoft.com/office/drawing/2014/main" id="{549C3722-9167-F341-8F5A-0EB3AE5167C0}"/>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5C5777F9-CB17-F846-9102-AC4B836E8520}"/>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3729281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76389B-9242-4239-A7BB-508B2AAE0016}"/>
              </a:ext>
            </a:extLst>
          </p:cNvPr>
          <p:cNvSpPr>
            <a:spLocks noGrp="1"/>
          </p:cNvSpPr>
          <p:nvPr>
            <p:ph type="ctrTitle"/>
          </p:nvPr>
        </p:nvSpPr>
        <p:spPr>
          <a:xfrm>
            <a:off x="1523802" y="1122363"/>
            <a:ext cx="9144397" cy="2387600"/>
          </a:xfrm>
        </p:spPr>
        <p:txBody>
          <a:bodyPr anchor="b"/>
          <a:lstStyle>
            <a:lvl1pPr algn="ctr">
              <a:defRPr sz="5999"/>
            </a:lvl1pPr>
          </a:lstStyle>
          <a:p>
            <a:r>
              <a:rPr lang="pt-BR"/>
              <a:t>Clique para editar o título Mestre</a:t>
            </a:r>
          </a:p>
        </p:txBody>
      </p:sp>
      <p:sp>
        <p:nvSpPr>
          <p:cNvPr id="3" name="Subtítulo 2">
            <a:extLst>
              <a:ext uri="{FF2B5EF4-FFF2-40B4-BE49-F238E27FC236}">
                <a16:creationId xmlns:a16="http://schemas.microsoft.com/office/drawing/2014/main" id="{6B2AE6A7-4984-44F4-B127-738CCDC9EAF9}"/>
              </a:ext>
            </a:extLst>
          </p:cNvPr>
          <p:cNvSpPr>
            <a:spLocks noGrp="1"/>
          </p:cNvSpPr>
          <p:nvPr>
            <p:ph type="subTitle" idx="1"/>
          </p:nvPr>
        </p:nvSpPr>
        <p:spPr>
          <a:xfrm>
            <a:off x="1523802" y="3602038"/>
            <a:ext cx="9144397"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pt-BR"/>
              <a:t>Clique para editar o estilo do subtítulo Mestre</a:t>
            </a:r>
          </a:p>
        </p:txBody>
      </p:sp>
      <p:sp>
        <p:nvSpPr>
          <p:cNvPr id="4" name="Espaço Reservado para Número de Slide 3">
            <a:extLst>
              <a:ext uri="{FF2B5EF4-FFF2-40B4-BE49-F238E27FC236}">
                <a16:creationId xmlns:a16="http://schemas.microsoft.com/office/drawing/2014/main" id="{85DC4F64-D563-4D1E-AF01-3D9D8EC4BF2B}"/>
              </a:ext>
            </a:extLst>
          </p:cNvPr>
          <p:cNvSpPr>
            <a:spLocks noGrp="1"/>
          </p:cNvSpPr>
          <p:nvPr>
            <p:ph type="sldNum" idx="10"/>
          </p:nvPr>
        </p:nvSpPr>
        <p:spPr/>
        <p:txBody>
          <a:bodyPr/>
          <a:lstStyle>
            <a:lvl1pPr>
              <a:defRPr/>
            </a:lvl1pPr>
          </a:lstStyle>
          <a:p>
            <a:fld id="{0EC22A7B-64AB-44DA-9EDA-E48F1BE9513D}" type="slidenum">
              <a:rPr lang="en-US" altLang="pt-BR"/>
              <a:pPr/>
              <a:t>‹nº›</a:t>
            </a:fld>
            <a:endParaRPr lang="en-US" altLang="pt-BR"/>
          </a:p>
        </p:txBody>
      </p:sp>
    </p:spTree>
    <p:extLst>
      <p:ext uri="{BB962C8B-B14F-4D97-AF65-F5344CB8AC3E}">
        <p14:creationId xmlns:p14="http://schemas.microsoft.com/office/powerpoint/2010/main" val="2439822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112E0C-C4E6-46EE-820D-94160C094AEB}"/>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53C6A168-5A70-4D5C-A3A1-E085F2A5128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Número de Slide 3">
            <a:extLst>
              <a:ext uri="{FF2B5EF4-FFF2-40B4-BE49-F238E27FC236}">
                <a16:creationId xmlns:a16="http://schemas.microsoft.com/office/drawing/2014/main" id="{FE28CC9E-3D0C-4B52-8C4C-1575F5C0E022}"/>
              </a:ext>
            </a:extLst>
          </p:cNvPr>
          <p:cNvSpPr>
            <a:spLocks noGrp="1"/>
          </p:cNvSpPr>
          <p:nvPr>
            <p:ph type="sldNum" idx="10"/>
          </p:nvPr>
        </p:nvSpPr>
        <p:spPr/>
        <p:txBody>
          <a:bodyPr/>
          <a:lstStyle>
            <a:lvl1pPr>
              <a:defRPr/>
            </a:lvl1pPr>
          </a:lstStyle>
          <a:p>
            <a:fld id="{DDAEBABB-0B85-4FF6-9A6C-945D19886EF6}" type="slidenum">
              <a:rPr lang="en-US" altLang="pt-BR"/>
              <a:pPr/>
              <a:t>‹nº›</a:t>
            </a:fld>
            <a:endParaRPr lang="en-US" altLang="pt-BR"/>
          </a:p>
        </p:txBody>
      </p:sp>
    </p:spTree>
    <p:extLst>
      <p:ext uri="{BB962C8B-B14F-4D97-AF65-F5344CB8AC3E}">
        <p14:creationId xmlns:p14="http://schemas.microsoft.com/office/powerpoint/2010/main" val="564015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0047AB-8EA5-49F7-8676-E0FA90C6D557}"/>
              </a:ext>
            </a:extLst>
          </p:cNvPr>
          <p:cNvSpPr>
            <a:spLocks noGrp="1"/>
          </p:cNvSpPr>
          <p:nvPr>
            <p:ph type="title"/>
          </p:nvPr>
        </p:nvSpPr>
        <p:spPr>
          <a:xfrm>
            <a:off x="831742" y="1709739"/>
            <a:ext cx="10515818" cy="2852737"/>
          </a:xfrm>
        </p:spPr>
        <p:txBody>
          <a:bodyPr anchor="b"/>
          <a:lstStyle>
            <a:lvl1pPr>
              <a:defRPr sz="5999"/>
            </a:lvl1pPr>
          </a:lstStyle>
          <a:p>
            <a:r>
              <a:rPr lang="pt-BR"/>
              <a:t>Clique para editar o título Mestre</a:t>
            </a:r>
          </a:p>
        </p:txBody>
      </p:sp>
      <p:sp>
        <p:nvSpPr>
          <p:cNvPr id="3" name="Espaço Reservado para Texto 2">
            <a:extLst>
              <a:ext uri="{FF2B5EF4-FFF2-40B4-BE49-F238E27FC236}">
                <a16:creationId xmlns:a16="http://schemas.microsoft.com/office/drawing/2014/main" id="{B0C8A9F9-CA4C-4CD9-94F4-6F4A3AB0E74A}"/>
              </a:ext>
            </a:extLst>
          </p:cNvPr>
          <p:cNvSpPr>
            <a:spLocks noGrp="1"/>
          </p:cNvSpPr>
          <p:nvPr>
            <p:ph type="body" idx="1"/>
          </p:nvPr>
        </p:nvSpPr>
        <p:spPr>
          <a:xfrm>
            <a:off x="831742" y="4589464"/>
            <a:ext cx="10515818" cy="1500187"/>
          </a:xfrm>
        </p:spPr>
        <p:txBody>
          <a:bodyPr/>
          <a:lstStyle>
            <a:lvl1pPr marL="0" indent="0">
              <a:buNone/>
              <a:defRPr sz="2400"/>
            </a:lvl1pPr>
            <a:lvl2pPr marL="457154" indent="0">
              <a:buNone/>
              <a:defRPr sz="2000"/>
            </a:lvl2pPr>
            <a:lvl3pPr marL="914309" indent="0">
              <a:buNone/>
              <a:defRPr sz="1800"/>
            </a:lvl3pPr>
            <a:lvl4pPr marL="1371463" indent="0">
              <a:buNone/>
              <a:defRPr sz="1600"/>
            </a:lvl4pPr>
            <a:lvl5pPr marL="1828617" indent="0">
              <a:buNone/>
              <a:defRPr sz="1600"/>
            </a:lvl5pPr>
            <a:lvl6pPr marL="2285771" indent="0">
              <a:buNone/>
              <a:defRPr sz="1600"/>
            </a:lvl6pPr>
            <a:lvl7pPr marL="2742926" indent="0">
              <a:buNone/>
              <a:defRPr sz="1600"/>
            </a:lvl7pPr>
            <a:lvl8pPr marL="3200080" indent="0">
              <a:buNone/>
              <a:defRPr sz="1600"/>
            </a:lvl8pPr>
            <a:lvl9pPr marL="3657234" indent="0">
              <a:buNone/>
              <a:defRPr sz="1600"/>
            </a:lvl9pPr>
          </a:lstStyle>
          <a:p>
            <a:pPr lvl="0"/>
            <a:r>
              <a:rPr lang="pt-BR"/>
              <a:t>Editar estilos de texto Mestre</a:t>
            </a:r>
          </a:p>
        </p:txBody>
      </p:sp>
      <p:sp>
        <p:nvSpPr>
          <p:cNvPr id="4" name="Espaço Reservado para Número de Slide 3">
            <a:extLst>
              <a:ext uri="{FF2B5EF4-FFF2-40B4-BE49-F238E27FC236}">
                <a16:creationId xmlns:a16="http://schemas.microsoft.com/office/drawing/2014/main" id="{3AD0D433-143B-4642-A1C0-13E00017AEA2}"/>
              </a:ext>
            </a:extLst>
          </p:cNvPr>
          <p:cNvSpPr>
            <a:spLocks noGrp="1"/>
          </p:cNvSpPr>
          <p:nvPr>
            <p:ph type="sldNum" idx="10"/>
          </p:nvPr>
        </p:nvSpPr>
        <p:spPr/>
        <p:txBody>
          <a:bodyPr/>
          <a:lstStyle>
            <a:lvl1pPr>
              <a:defRPr/>
            </a:lvl1pPr>
          </a:lstStyle>
          <a:p>
            <a:fld id="{E9E9981D-989C-475C-9D98-125A23F501C2}" type="slidenum">
              <a:rPr lang="en-US" altLang="pt-BR"/>
              <a:pPr/>
              <a:t>‹nº›</a:t>
            </a:fld>
            <a:endParaRPr lang="en-US" altLang="pt-BR"/>
          </a:p>
        </p:txBody>
      </p:sp>
    </p:spTree>
    <p:extLst>
      <p:ext uri="{BB962C8B-B14F-4D97-AF65-F5344CB8AC3E}">
        <p14:creationId xmlns:p14="http://schemas.microsoft.com/office/powerpoint/2010/main" val="3621396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2BA8DD-3DC5-4534-A867-0368B7A17D0F}"/>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69F6BC62-9002-44F7-96CA-6F6C44238307}"/>
              </a:ext>
            </a:extLst>
          </p:cNvPr>
          <p:cNvSpPr>
            <a:spLocks noGrp="1"/>
          </p:cNvSpPr>
          <p:nvPr>
            <p:ph sz="half" idx="1"/>
          </p:nvPr>
        </p:nvSpPr>
        <p:spPr>
          <a:xfrm>
            <a:off x="609521" y="1604963"/>
            <a:ext cx="5407909" cy="397351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062D8E61-4B56-41E3-B2B3-DE0BF5C332C0}"/>
              </a:ext>
            </a:extLst>
          </p:cNvPr>
          <p:cNvSpPr>
            <a:spLocks noGrp="1"/>
          </p:cNvSpPr>
          <p:nvPr>
            <p:ph sz="half" idx="2"/>
          </p:nvPr>
        </p:nvSpPr>
        <p:spPr>
          <a:xfrm>
            <a:off x="6169809" y="1604963"/>
            <a:ext cx="5407908" cy="397351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Número de Slide 4">
            <a:extLst>
              <a:ext uri="{FF2B5EF4-FFF2-40B4-BE49-F238E27FC236}">
                <a16:creationId xmlns:a16="http://schemas.microsoft.com/office/drawing/2014/main" id="{A4154B84-5E2D-4E3E-8E75-D1AF02987E56}"/>
              </a:ext>
            </a:extLst>
          </p:cNvPr>
          <p:cNvSpPr>
            <a:spLocks noGrp="1"/>
          </p:cNvSpPr>
          <p:nvPr>
            <p:ph type="sldNum" idx="10"/>
          </p:nvPr>
        </p:nvSpPr>
        <p:spPr/>
        <p:txBody>
          <a:bodyPr/>
          <a:lstStyle>
            <a:lvl1pPr>
              <a:defRPr/>
            </a:lvl1pPr>
          </a:lstStyle>
          <a:p>
            <a:fld id="{92790B14-EE1E-4215-93D8-5BC8EEBA3EA3}" type="slidenum">
              <a:rPr lang="en-US" altLang="pt-BR"/>
              <a:pPr/>
              <a:t>‹nº›</a:t>
            </a:fld>
            <a:endParaRPr lang="en-US" altLang="pt-BR"/>
          </a:p>
        </p:txBody>
      </p:sp>
    </p:spTree>
    <p:extLst>
      <p:ext uri="{BB962C8B-B14F-4D97-AF65-F5344CB8AC3E}">
        <p14:creationId xmlns:p14="http://schemas.microsoft.com/office/powerpoint/2010/main" val="1443750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18EB6E-95FB-4C96-8FEC-76E1162E2F85}"/>
              </a:ext>
            </a:extLst>
          </p:cNvPr>
          <p:cNvSpPr>
            <a:spLocks noGrp="1"/>
          </p:cNvSpPr>
          <p:nvPr>
            <p:ph type="title"/>
          </p:nvPr>
        </p:nvSpPr>
        <p:spPr>
          <a:xfrm>
            <a:off x="839679" y="365126"/>
            <a:ext cx="10515817"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B36328C6-7DDC-4762-8271-858B4A7BCA83}"/>
              </a:ext>
            </a:extLst>
          </p:cNvPr>
          <p:cNvSpPr>
            <a:spLocks noGrp="1"/>
          </p:cNvSpPr>
          <p:nvPr>
            <p:ph type="body" idx="1"/>
          </p:nvPr>
        </p:nvSpPr>
        <p:spPr>
          <a:xfrm>
            <a:off x="839679" y="1681163"/>
            <a:ext cx="5157115"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32A4DBD8-78A3-4960-A1EA-FC04E691937A}"/>
              </a:ext>
            </a:extLst>
          </p:cNvPr>
          <p:cNvSpPr>
            <a:spLocks noGrp="1"/>
          </p:cNvSpPr>
          <p:nvPr>
            <p:ph sz="half" idx="2"/>
          </p:nvPr>
        </p:nvSpPr>
        <p:spPr>
          <a:xfrm>
            <a:off x="839679" y="2505075"/>
            <a:ext cx="5157115"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5CF3A2-1F08-4CB7-94A1-D6F43043E25A}"/>
              </a:ext>
            </a:extLst>
          </p:cNvPr>
          <p:cNvSpPr>
            <a:spLocks noGrp="1"/>
          </p:cNvSpPr>
          <p:nvPr>
            <p:ph type="body" sz="quarter" idx="3"/>
          </p:nvPr>
        </p:nvSpPr>
        <p:spPr>
          <a:xfrm>
            <a:off x="6172984" y="1681163"/>
            <a:ext cx="5182512"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7DF5D38B-4D5F-4324-8320-5BAAC83658BC}"/>
              </a:ext>
            </a:extLst>
          </p:cNvPr>
          <p:cNvSpPr>
            <a:spLocks noGrp="1"/>
          </p:cNvSpPr>
          <p:nvPr>
            <p:ph sz="quarter" idx="4"/>
          </p:nvPr>
        </p:nvSpPr>
        <p:spPr>
          <a:xfrm>
            <a:off x="6172984" y="2505075"/>
            <a:ext cx="5182512"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Número de Slide 6">
            <a:extLst>
              <a:ext uri="{FF2B5EF4-FFF2-40B4-BE49-F238E27FC236}">
                <a16:creationId xmlns:a16="http://schemas.microsoft.com/office/drawing/2014/main" id="{54ECF010-1E80-4288-96FE-1E577D7B7447}"/>
              </a:ext>
            </a:extLst>
          </p:cNvPr>
          <p:cNvSpPr>
            <a:spLocks noGrp="1"/>
          </p:cNvSpPr>
          <p:nvPr>
            <p:ph type="sldNum" idx="10"/>
          </p:nvPr>
        </p:nvSpPr>
        <p:spPr/>
        <p:txBody>
          <a:bodyPr/>
          <a:lstStyle>
            <a:lvl1pPr>
              <a:defRPr/>
            </a:lvl1pPr>
          </a:lstStyle>
          <a:p>
            <a:fld id="{B1F34C04-829A-4CE1-8ED6-09105741E336}" type="slidenum">
              <a:rPr lang="en-US" altLang="pt-BR"/>
              <a:pPr/>
              <a:t>‹nº›</a:t>
            </a:fld>
            <a:endParaRPr lang="en-US" altLang="pt-BR"/>
          </a:p>
        </p:txBody>
      </p:sp>
    </p:spTree>
    <p:extLst>
      <p:ext uri="{BB962C8B-B14F-4D97-AF65-F5344CB8AC3E}">
        <p14:creationId xmlns:p14="http://schemas.microsoft.com/office/powerpoint/2010/main" val="514001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BDF96F-F909-4C4A-BEAF-2E496D2CCA46}"/>
              </a:ext>
            </a:extLst>
          </p:cNvPr>
          <p:cNvSpPr>
            <a:spLocks noGrp="1"/>
          </p:cNvSpPr>
          <p:nvPr>
            <p:ph type="title"/>
          </p:nvPr>
        </p:nvSpPr>
        <p:spPr/>
        <p:txBody>
          <a:bodyPr/>
          <a:lstStyle/>
          <a:p>
            <a:r>
              <a:rPr lang="pt-BR"/>
              <a:t>Clique para editar o título Mestre</a:t>
            </a:r>
          </a:p>
        </p:txBody>
      </p:sp>
      <p:sp>
        <p:nvSpPr>
          <p:cNvPr id="3" name="Espaço Reservado para Número de Slide 2">
            <a:extLst>
              <a:ext uri="{FF2B5EF4-FFF2-40B4-BE49-F238E27FC236}">
                <a16:creationId xmlns:a16="http://schemas.microsoft.com/office/drawing/2014/main" id="{9275FDAA-BD1E-4A4C-87EE-7C68F98D74DC}"/>
              </a:ext>
            </a:extLst>
          </p:cNvPr>
          <p:cNvSpPr>
            <a:spLocks noGrp="1"/>
          </p:cNvSpPr>
          <p:nvPr>
            <p:ph type="sldNum" idx="10"/>
          </p:nvPr>
        </p:nvSpPr>
        <p:spPr/>
        <p:txBody>
          <a:bodyPr/>
          <a:lstStyle>
            <a:lvl1pPr>
              <a:defRPr/>
            </a:lvl1pPr>
          </a:lstStyle>
          <a:p>
            <a:fld id="{7F3DED73-396A-4C46-9AD6-66C6BCAA8CD7}" type="slidenum">
              <a:rPr lang="en-US" altLang="pt-BR"/>
              <a:pPr/>
              <a:t>‹nº›</a:t>
            </a:fld>
            <a:endParaRPr lang="en-US" altLang="pt-BR"/>
          </a:p>
        </p:txBody>
      </p:sp>
    </p:spTree>
    <p:extLst>
      <p:ext uri="{BB962C8B-B14F-4D97-AF65-F5344CB8AC3E}">
        <p14:creationId xmlns:p14="http://schemas.microsoft.com/office/powerpoint/2010/main" val="1509162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C2CEC192-8EBD-4A05-A80A-FF724AD6F914}"/>
              </a:ext>
            </a:extLst>
          </p:cNvPr>
          <p:cNvSpPr>
            <a:spLocks noGrp="1"/>
          </p:cNvSpPr>
          <p:nvPr>
            <p:ph type="sldNum" idx="10"/>
          </p:nvPr>
        </p:nvSpPr>
        <p:spPr/>
        <p:txBody>
          <a:bodyPr/>
          <a:lstStyle>
            <a:lvl1pPr>
              <a:defRPr/>
            </a:lvl1pPr>
          </a:lstStyle>
          <a:p>
            <a:fld id="{1F416316-1BDE-47CE-95F0-F46C357499FB}" type="slidenum">
              <a:rPr lang="en-US" altLang="pt-BR"/>
              <a:pPr/>
              <a:t>‹nº›</a:t>
            </a:fld>
            <a:endParaRPr lang="en-US" altLang="pt-BR"/>
          </a:p>
        </p:txBody>
      </p:sp>
    </p:spTree>
    <p:extLst>
      <p:ext uri="{BB962C8B-B14F-4D97-AF65-F5344CB8AC3E}">
        <p14:creationId xmlns:p14="http://schemas.microsoft.com/office/powerpoint/2010/main" val="2281345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235B70-EFA3-4B7C-94BB-DB6018EA7D09}"/>
              </a:ext>
            </a:extLst>
          </p:cNvPr>
          <p:cNvSpPr>
            <a:spLocks noGrp="1"/>
          </p:cNvSpPr>
          <p:nvPr>
            <p:ph type="title"/>
          </p:nvPr>
        </p:nvSpPr>
        <p:spPr>
          <a:xfrm>
            <a:off x="839679" y="457200"/>
            <a:ext cx="3931725"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EC8B4956-CD8B-4BFE-AE6B-6E09CE4E0F86}"/>
              </a:ext>
            </a:extLst>
          </p:cNvPr>
          <p:cNvSpPr>
            <a:spLocks noGrp="1"/>
          </p:cNvSpPr>
          <p:nvPr>
            <p:ph idx="1"/>
          </p:nvPr>
        </p:nvSpPr>
        <p:spPr>
          <a:xfrm>
            <a:off x="5182513" y="987426"/>
            <a:ext cx="61729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0DEE648F-4DA0-48A1-A6A2-D96986ADE3C3}"/>
              </a:ext>
            </a:extLst>
          </p:cNvPr>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pt-BR"/>
              <a:t>Editar estilos de texto Mestre</a:t>
            </a:r>
          </a:p>
        </p:txBody>
      </p:sp>
      <p:sp>
        <p:nvSpPr>
          <p:cNvPr id="5" name="Espaço Reservado para Número de Slide 4">
            <a:extLst>
              <a:ext uri="{FF2B5EF4-FFF2-40B4-BE49-F238E27FC236}">
                <a16:creationId xmlns:a16="http://schemas.microsoft.com/office/drawing/2014/main" id="{1E25A500-A854-4B8A-BA83-30231219FA03}"/>
              </a:ext>
            </a:extLst>
          </p:cNvPr>
          <p:cNvSpPr>
            <a:spLocks noGrp="1"/>
          </p:cNvSpPr>
          <p:nvPr>
            <p:ph type="sldNum" idx="10"/>
          </p:nvPr>
        </p:nvSpPr>
        <p:spPr/>
        <p:txBody>
          <a:bodyPr/>
          <a:lstStyle>
            <a:lvl1pPr>
              <a:defRPr/>
            </a:lvl1pPr>
          </a:lstStyle>
          <a:p>
            <a:fld id="{065C782D-93BD-40F7-BE58-F21C3C0F179F}" type="slidenum">
              <a:rPr lang="en-US" altLang="pt-BR"/>
              <a:pPr/>
              <a:t>‹nº›</a:t>
            </a:fld>
            <a:endParaRPr lang="en-US" altLang="pt-BR"/>
          </a:p>
        </p:txBody>
      </p:sp>
    </p:spTree>
    <p:extLst>
      <p:ext uri="{BB962C8B-B14F-4D97-AF65-F5344CB8AC3E}">
        <p14:creationId xmlns:p14="http://schemas.microsoft.com/office/powerpoint/2010/main" val="1718461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B49F4-55AA-3E48-95B3-271CF9D2B9C8}"/>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65BE819-B413-DE48-BA1E-A64D3DEC91DD}"/>
              </a:ext>
            </a:extLst>
          </p:cNvPr>
          <p:cNvSpPr>
            <a:spLocks noGrp="1"/>
          </p:cNvSpPr>
          <p:nvPr>
            <p:ph idx="1"/>
          </p:nvPr>
        </p:nvSpPr>
        <p:spPr>
          <a:xfrm>
            <a:off x="838200" y="1825625"/>
            <a:ext cx="10515600" cy="4351338"/>
          </a:xfrm>
          <a:prstGeom prst="rect">
            <a:avLst/>
          </a:prstGeom>
        </p:spPr>
        <p:txBody>
          <a:bodyPr/>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51583C7C-56E9-8841-ADB2-1D8AC490953C}"/>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5" name="Espaço Reservado para Rodapé 4">
            <a:extLst>
              <a:ext uri="{FF2B5EF4-FFF2-40B4-BE49-F238E27FC236}">
                <a16:creationId xmlns:a16="http://schemas.microsoft.com/office/drawing/2014/main" id="{9E53FF3E-57B6-4B4E-82BC-E815E6B94CF2}"/>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AA5AC907-0BA7-D44F-A342-A8309F03E49A}"/>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2403481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8D388-E747-4091-BB05-C1DD45E0A28D}"/>
              </a:ext>
            </a:extLst>
          </p:cNvPr>
          <p:cNvSpPr>
            <a:spLocks noGrp="1"/>
          </p:cNvSpPr>
          <p:nvPr>
            <p:ph type="title"/>
          </p:nvPr>
        </p:nvSpPr>
        <p:spPr>
          <a:xfrm>
            <a:off x="839679" y="457200"/>
            <a:ext cx="3931725"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ABE8C197-3035-4368-A89E-87D6DADC7C21}"/>
              </a:ext>
            </a:extLst>
          </p:cNvPr>
          <p:cNvSpPr>
            <a:spLocks noGrp="1"/>
          </p:cNvSpPr>
          <p:nvPr>
            <p:ph type="pic" idx="1"/>
          </p:nvPr>
        </p:nvSpPr>
        <p:spPr>
          <a:xfrm>
            <a:off x="5182513" y="987426"/>
            <a:ext cx="6172983" cy="4873625"/>
          </a:xfr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endParaRPr lang="pt-BR"/>
          </a:p>
        </p:txBody>
      </p:sp>
      <p:sp>
        <p:nvSpPr>
          <p:cNvPr id="4" name="Espaço Reservado para Texto 3">
            <a:extLst>
              <a:ext uri="{FF2B5EF4-FFF2-40B4-BE49-F238E27FC236}">
                <a16:creationId xmlns:a16="http://schemas.microsoft.com/office/drawing/2014/main" id="{9548381B-A4AE-491A-9C41-712EFC5BB8A6}"/>
              </a:ext>
            </a:extLst>
          </p:cNvPr>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pt-BR"/>
              <a:t>Editar estilos de texto Mestre</a:t>
            </a:r>
          </a:p>
        </p:txBody>
      </p:sp>
      <p:sp>
        <p:nvSpPr>
          <p:cNvPr id="5" name="Espaço Reservado para Número de Slide 4">
            <a:extLst>
              <a:ext uri="{FF2B5EF4-FFF2-40B4-BE49-F238E27FC236}">
                <a16:creationId xmlns:a16="http://schemas.microsoft.com/office/drawing/2014/main" id="{EAA5C90F-8F5E-4A1D-9616-915DF721D5A7}"/>
              </a:ext>
            </a:extLst>
          </p:cNvPr>
          <p:cNvSpPr>
            <a:spLocks noGrp="1"/>
          </p:cNvSpPr>
          <p:nvPr>
            <p:ph type="sldNum" idx="10"/>
          </p:nvPr>
        </p:nvSpPr>
        <p:spPr/>
        <p:txBody>
          <a:bodyPr/>
          <a:lstStyle>
            <a:lvl1pPr>
              <a:defRPr/>
            </a:lvl1pPr>
          </a:lstStyle>
          <a:p>
            <a:fld id="{E04881AD-5C0C-4713-A5B6-5ADB35CC46C1}" type="slidenum">
              <a:rPr lang="en-US" altLang="pt-BR"/>
              <a:pPr/>
              <a:t>‹nº›</a:t>
            </a:fld>
            <a:endParaRPr lang="en-US" altLang="pt-BR"/>
          </a:p>
        </p:txBody>
      </p:sp>
    </p:spTree>
    <p:extLst>
      <p:ext uri="{BB962C8B-B14F-4D97-AF65-F5344CB8AC3E}">
        <p14:creationId xmlns:p14="http://schemas.microsoft.com/office/powerpoint/2010/main" val="1705256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4F8869-752A-43E0-AFBF-ECE96EE89A9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CCFC1CCC-098D-4015-AF32-DDC2760DB77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Número de Slide 3">
            <a:extLst>
              <a:ext uri="{FF2B5EF4-FFF2-40B4-BE49-F238E27FC236}">
                <a16:creationId xmlns:a16="http://schemas.microsoft.com/office/drawing/2014/main" id="{F829F3A1-46C2-41F1-B5F9-052DCFD2FC24}"/>
              </a:ext>
            </a:extLst>
          </p:cNvPr>
          <p:cNvSpPr>
            <a:spLocks noGrp="1"/>
          </p:cNvSpPr>
          <p:nvPr>
            <p:ph type="sldNum" idx="10"/>
          </p:nvPr>
        </p:nvSpPr>
        <p:spPr/>
        <p:txBody>
          <a:bodyPr/>
          <a:lstStyle>
            <a:lvl1pPr>
              <a:defRPr/>
            </a:lvl1pPr>
          </a:lstStyle>
          <a:p>
            <a:fld id="{1282FD6D-5AA2-4E93-99A3-A6F853F4F319}" type="slidenum">
              <a:rPr lang="en-US" altLang="pt-BR"/>
              <a:pPr/>
              <a:t>‹nº›</a:t>
            </a:fld>
            <a:endParaRPr lang="en-US" altLang="pt-BR"/>
          </a:p>
        </p:txBody>
      </p:sp>
    </p:spTree>
    <p:extLst>
      <p:ext uri="{BB962C8B-B14F-4D97-AF65-F5344CB8AC3E}">
        <p14:creationId xmlns:p14="http://schemas.microsoft.com/office/powerpoint/2010/main" val="1946488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2E52F77-3192-4003-A263-5E48DB6B4972}"/>
              </a:ext>
            </a:extLst>
          </p:cNvPr>
          <p:cNvSpPr>
            <a:spLocks noGrp="1"/>
          </p:cNvSpPr>
          <p:nvPr>
            <p:ph type="title" orient="vert"/>
          </p:nvPr>
        </p:nvSpPr>
        <p:spPr>
          <a:xfrm>
            <a:off x="8836462" y="273051"/>
            <a:ext cx="2741255" cy="5305425"/>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65884A7-9FFD-463C-9EE2-128824800B37}"/>
              </a:ext>
            </a:extLst>
          </p:cNvPr>
          <p:cNvSpPr>
            <a:spLocks noGrp="1"/>
          </p:cNvSpPr>
          <p:nvPr>
            <p:ph type="body" orient="vert" idx="1"/>
          </p:nvPr>
        </p:nvSpPr>
        <p:spPr>
          <a:xfrm>
            <a:off x="609521" y="273051"/>
            <a:ext cx="8074561" cy="5305425"/>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Número de Slide 3">
            <a:extLst>
              <a:ext uri="{FF2B5EF4-FFF2-40B4-BE49-F238E27FC236}">
                <a16:creationId xmlns:a16="http://schemas.microsoft.com/office/drawing/2014/main" id="{B09C3646-529E-47EC-AEE8-4F9203E244EE}"/>
              </a:ext>
            </a:extLst>
          </p:cNvPr>
          <p:cNvSpPr>
            <a:spLocks noGrp="1"/>
          </p:cNvSpPr>
          <p:nvPr>
            <p:ph type="sldNum" idx="10"/>
          </p:nvPr>
        </p:nvSpPr>
        <p:spPr/>
        <p:txBody>
          <a:bodyPr/>
          <a:lstStyle>
            <a:lvl1pPr>
              <a:defRPr/>
            </a:lvl1pPr>
          </a:lstStyle>
          <a:p>
            <a:fld id="{B8B0502D-C45A-4605-AD2A-B7DF2D5EB196}" type="slidenum">
              <a:rPr lang="en-US" altLang="pt-BR"/>
              <a:pPr/>
              <a:t>‹nº›</a:t>
            </a:fld>
            <a:endParaRPr lang="en-US" altLang="pt-BR"/>
          </a:p>
        </p:txBody>
      </p:sp>
    </p:spTree>
    <p:extLst>
      <p:ext uri="{BB962C8B-B14F-4D97-AF65-F5344CB8AC3E}">
        <p14:creationId xmlns:p14="http://schemas.microsoft.com/office/powerpoint/2010/main" val="1704632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FEE15D-4711-4983-A738-E3DA666229B7}"/>
              </a:ext>
            </a:extLst>
          </p:cNvPr>
          <p:cNvSpPr>
            <a:spLocks noGrp="1"/>
          </p:cNvSpPr>
          <p:nvPr>
            <p:ph type="ctrTitle"/>
          </p:nvPr>
        </p:nvSpPr>
        <p:spPr>
          <a:xfrm>
            <a:off x="1523802" y="1122363"/>
            <a:ext cx="9144397" cy="2387600"/>
          </a:xfrm>
        </p:spPr>
        <p:txBody>
          <a:bodyPr anchor="b"/>
          <a:lstStyle>
            <a:lvl1pPr algn="ctr">
              <a:defRPr sz="5999"/>
            </a:lvl1pPr>
          </a:lstStyle>
          <a:p>
            <a:r>
              <a:rPr lang="pt-BR"/>
              <a:t>Clique para editar o título Mestre</a:t>
            </a:r>
          </a:p>
        </p:txBody>
      </p:sp>
      <p:sp>
        <p:nvSpPr>
          <p:cNvPr id="3" name="Subtítulo 2">
            <a:extLst>
              <a:ext uri="{FF2B5EF4-FFF2-40B4-BE49-F238E27FC236}">
                <a16:creationId xmlns:a16="http://schemas.microsoft.com/office/drawing/2014/main" id="{33F88A9D-A6CB-4916-A1B4-5A1B5904E697}"/>
              </a:ext>
            </a:extLst>
          </p:cNvPr>
          <p:cNvSpPr>
            <a:spLocks noGrp="1"/>
          </p:cNvSpPr>
          <p:nvPr>
            <p:ph type="subTitle" idx="1"/>
          </p:nvPr>
        </p:nvSpPr>
        <p:spPr>
          <a:xfrm>
            <a:off x="1523802" y="3602038"/>
            <a:ext cx="9144397"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pt-BR"/>
              <a:t>Clique para editar o estilo do subtítulo Mestre</a:t>
            </a:r>
          </a:p>
        </p:txBody>
      </p:sp>
      <p:sp>
        <p:nvSpPr>
          <p:cNvPr id="4" name="Espaço Reservado para Rodapé 3">
            <a:extLst>
              <a:ext uri="{FF2B5EF4-FFF2-40B4-BE49-F238E27FC236}">
                <a16:creationId xmlns:a16="http://schemas.microsoft.com/office/drawing/2014/main" id="{99D2DB8A-A4D3-476C-9B82-A0BC7A12E475}"/>
              </a:ext>
            </a:extLst>
          </p:cNvPr>
          <p:cNvSpPr>
            <a:spLocks noGrp="1"/>
          </p:cNvSpPr>
          <p:nvPr>
            <p:ph type="ftr" idx="10"/>
          </p:nvPr>
        </p:nvSpPr>
        <p:spPr/>
        <p:txBody>
          <a:bodyPr/>
          <a:lstStyle>
            <a:lvl1pPr>
              <a:defRPr/>
            </a:lvl1pPr>
          </a:lstStyle>
          <a:p>
            <a:endParaRPr lang="pt-BR" altLang="pt-BR"/>
          </a:p>
        </p:txBody>
      </p:sp>
      <p:sp>
        <p:nvSpPr>
          <p:cNvPr id="5" name="Espaço Reservado para Número de Slide 4">
            <a:extLst>
              <a:ext uri="{FF2B5EF4-FFF2-40B4-BE49-F238E27FC236}">
                <a16:creationId xmlns:a16="http://schemas.microsoft.com/office/drawing/2014/main" id="{6DA4355B-330C-4C37-B54D-503850B7C10F}"/>
              </a:ext>
            </a:extLst>
          </p:cNvPr>
          <p:cNvSpPr>
            <a:spLocks noGrp="1"/>
          </p:cNvSpPr>
          <p:nvPr>
            <p:ph type="sldNum" idx="11"/>
          </p:nvPr>
        </p:nvSpPr>
        <p:spPr/>
        <p:txBody>
          <a:bodyPr/>
          <a:lstStyle>
            <a:lvl1pPr>
              <a:defRPr/>
            </a:lvl1pPr>
          </a:lstStyle>
          <a:p>
            <a:fld id="{949E6C0D-BB9F-4524-83AE-51C577B5324E}" type="slidenum">
              <a:rPr lang="pt-BR" altLang="pt-BR"/>
              <a:pPr/>
              <a:t>‹nº›</a:t>
            </a:fld>
            <a:endParaRPr lang="pt-BR" altLang="pt-BR"/>
          </a:p>
        </p:txBody>
      </p:sp>
      <p:sp>
        <p:nvSpPr>
          <p:cNvPr id="6" name="Espaço Reservado para Data 5">
            <a:extLst>
              <a:ext uri="{FF2B5EF4-FFF2-40B4-BE49-F238E27FC236}">
                <a16:creationId xmlns:a16="http://schemas.microsoft.com/office/drawing/2014/main" id="{19CE8163-7B61-4FC9-9CD9-90359CB7778E}"/>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2998639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81AFFB-1B24-4A8F-AD0D-C46D259BD6B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5A64B5F-B47D-4E24-87F2-A4540E0301A5}"/>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a:extLst>
              <a:ext uri="{FF2B5EF4-FFF2-40B4-BE49-F238E27FC236}">
                <a16:creationId xmlns:a16="http://schemas.microsoft.com/office/drawing/2014/main" id="{DA3A73EF-D2C4-452D-88E2-35FAB7171BCA}"/>
              </a:ext>
            </a:extLst>
          </p:cNvPr>
          <p:cNvSpPr>
            <a:spLocks noGrp="1"/>
          </p:cNvSpPr>
          <p:nvPr>
            <p:ph type="ftr" idx="10"/>
          </p:nvPr>
        </p:nvSpPr>
        <p:spPr/>
        <p:txBody>
          <a:bodyPr/>
          <a:lstStyle>
            <a:lvl1pPr>
              <a:defRPr/>
            </a:lvl1pPr>
          </a:lstStyle>
          <a:p>
            <a:endParaRPr lang="pt-BR" altLang="pt-BR"/>
          </a:p>
        </p:txBody>
      </p:sp>
      <p:sp>
        <p:nvSpPr>
          <p:cNvPr id="5" name="Espaço Reservado para Número de Slide 4">
            <a:extLst>
              <a:ext uri="{FF2B5EF4-FFF2-40B4-BE49-F238E27FC236}">
                <a16:creationId xmlns:a16="http://schemas.microsoft.com/office/drawing/2014/main" id="{FF40CAB4-C1F2-4FE7-9014-4E32559FABC7}"/>
              </a:ext>
            </a:extLst>
          </p:cNvPr>
          <p:cNvSpPr>
            <a:spLocks noGrp="1"/>
          </p:cNvSpPr>
          <p:nvPr>
            <p:ph type="sldNum" idx="11"/>
          </p:nvPr>
        </p:nvSpPr>
        <p:spPr/>
        <p:txBody>
          <a:bodyPr/>
          <a:lstStyle>
            <a:lvl1pPr>
              <a:defRPr/>
            </a:lvl1pPr>
          </a:lstStyle>
          <a:p>
            <a:fld id="{B322683F-66A9-40F9-BDDD-5444606FA86F}" type="slidenum">
              <a:rPr lang="pt-BR" altLang="pt-BR"/>
              <a:pPr/>
              <a:t>‹nº›</a:t>
            </a:fld>
            <a:endParaRPr lang="pt-BR" altLang="pt-BR"/>
          </a:p>
        </p:txBody>
      </p:sp>
      <p:sp>
        <p:nvSpPr>
          <p:cNvPr id="6" name="Espaço Reservado para Data 5">
            <a:extLst>
              <a:ext uri="{FF2B5EF4-FFF2-40B4-BE49-F238E27FC236}">
                <a16:creationId xmlns:a16="http://schemas.microsoft.com/office/drawing/2014/main" id="{77CD7582-1306-4891-B011-A62C35B51E01}"/>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1178614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CC389C-F3AB-4FCA-BBDA-BA7C506BA9E7}"/>
              </a:ext>
            </a:extLst>
          </p:cNvPr>
          <p:cNvSpPr>
            <a:spLocks noGrp="1"/>
          </p:cNvSpPr>
          <p:nvPr>
            <p:ph type="title"/>
          </p:nvPr>
        </p:nvSpPr>
        <p:spPr>
          <a:xfrm>
            <a:off x="831742" y="1709739"/>
            <a:ext cx="10515818" cy="2852737"/>
          </a:xfrm>
        </p:spPr>
        <p:txBody>
          <a:bodyPr anchor="b"/>
          <a:lstStyle>
            <a:lvl1pPr>
              <a:defRPr sz="5999"/>
            </a:lvl1pPr>
          </a:lstStyle>
          <a:p>
            <a:r>
              <a:rPr lang="pt-BR"/>
              <a:t>Clique para editar o título Mestre</a:t>
            </a:r>
          </a:p>
        </p:txBody>
      </p:sp>
      <p:sp>
        <p:nvSpPr>
          <p:cNvPr id="3" name="Espaço Reservado para Texto 2">
            <a:extLst>
              <a:ext uri="{FF2B5EF4-FFF2-40B4-BE49-F238E27FC236}">
                <a16:creationId xmlns:a16="http://schemas.microsoft.com/office/drawing/2014/main" id="{F494C8DA-564C-4C59-880D-F8480877E52B}"/>
              </a:ext>
            </a:extLst>
          </p:cNvPr>
          <p:cNvSpPr>
            <a:spLocks noGrp="1"/>
          </p:cNvSpPr>
          <p:nvPr>
            <p:ph type="body" idx="1"/>
          </p:nvPr>
        </p:nvSpPr>
        <p:spPr>
          <a:xfrm>
            <a:off x="831742" y="4589464"/>
            <a:ext cx="10515818" cy="1500187"/>
          </a:xfrm>
        </p:spPr>
        <p:txBody>
          <a:bodyPr/>
          <a:lstStyle>
            <a:lvl1pPr marL="0" indent="0">
              <a:buNone/>
              <a:defRPr sz="2400"/>
            </a:lvl1pPr>
            <a:lvl2pPr marL="457154" indent="0">
              <a:buNone/>
              <a:defRPr sz="2000"/>
            </a:lvl2pPr>
            <a:lvl3pPr marL="914309" indent="0">
              <a:buNone/>
              <a:defRPr sz="1800"/>
            </a:lvl3pPr>
            <a:lvl4pPr marL="1371463" indent="0">
              <a:buNone/>
              <a:defRPr sz="1600"/>
            </a:lvl4pPr>
            <a:lvl5pPr marL="1828617" indent="0">
              <a:buNone/>
              <a:defRPr sz="1600"/>
            </a:lvl5pPr>
            <a:lvl6pPr marL="2285771" indent="0">
              <a:buNone/>
              <a:defRPr sz="1600"/>
            </a:lvl6pPr>
            <a:lvl7pPr marL="2742926" indent="0">
              <a:buNone/>
              <a:defRPr sz="1600"/>
            </a:lvl7pPr>
            <a:lvl8pPr marL="3200080" indent="0">
              <a:buNone/>
              <a:defRPr sz="1600"/>
            </a:lvl8pPr>
            <a:lvl9pPr marL="3657234" indent="0">
              <a:buNone/>
              <a:defRPr sz="1600"/>
            </a:lvl9pPr>
          </a:lstStyle>
          <a:p>
            <a:pPr lvl="0"/>
            <a:r>
              <a:rPr lang="pt-BR"/>
              <a:t>Editar estilos de texto Mestre</a:t>
            </a:r>
          </a:p>
        </p:txBody>
      </p:sp>
      <p:sp>
        <p:nvSpPr>
          <p:cNvPr id="4" name="Espaço Reservado para Rodapé 3">
            <a:extLst>
              <a:ext uri="{FF2B5EF4-FFF2-40B4-BE49-F238E27FC236}">
                <a16:creationId xmlns:a16="http://schemas.microsoft.com/office/drawing/2014/main" id="{A5EDD418-79E3-42DE-B117-19B296796304}"/>
              </a:ext>
            </a:extLst>
          </p:cNvPr>
          <p:cNvSpPr>
            <a:spLocks noGrp="1"/>
          </p:cNvSpPr>
          <p:nvPr>
            <p:ph type="ftr" idx="10"/>
          </p:nvPr>
        </p:nvSpPr>
        <p:spPr/>
        <p:txBody>
          <a:bodyPr/>
          <a:lstStyle>
            <a:lvl1pPr>
              <a:defRPr/>
            </a:lvl1pPr>
          </a:lstStyle>
          <a:p>
            <a:endParaRPr lang="pt-BR" altLang="pt-BR"/>
          </a:p>
        </p:txBody>
      </p:sp>
      <p:sp>
        <p:nvSpPr>
          <p:cNvPr id="5" name="Espaço Reservado para Número de Slide 4">
            <a:extLst>
              <a:ext uri="{FF2B5EF4-FFF2-40B4-BE49-F238E27FC236}">
                <a16:creationId xmlns:a16="http://schemas.microsoft.com/office/drawing/2014/main" id="{9E4CA1A6-47AF-4A59-A6A4-C9A8868D7F86}"/>
              </a:ext>
            </a:extLst>
          </p:cNvPr>
          <p:cNvSpPr>
            <a:spLocks noGrp="1"/>
          </p:cNvSpPr>
          <p:nvPr>
            <p:ph type="sldNum" idx="11"/>
          </p:nvPr>
        </p:nvSpPr>
        <p:spPr/>
        <p:txBody>
          <a:bodyPr/>
          <a:lstStyle>
            <a:lvl1pPr>
              <a:defRPr/>
            </a:lvl1pPr>
          </a:lstStyle>
          <a:p>
            <a:fld id="{F7D53738-27ED-4361-ABC0-4DB34490A784}" type="slidenum">
              <a:rPr lang="pt-BR" altLang="pt-BR"/>
              <a:pPr/>
              <a:t>‹nº›</a:t>
            </a:fld>
            <a:endParaRPr lang="pt-BR" altLang="pt-BR"/>
          </a:p>
        </p:txBody>
      </p:sp>
      <p:sp>
        <p:nvSpPr>
          <p:cNvPr id="6" name="Espaço Reservado para Data 5">
            <a:extLst>
              <a:ext uri="{FF2B5EF4-FFF2-40B4-BE49-F238E27FC236}">
                <a16:creationId xmlns:a16="http://schemas.microsoft.com/office/drawing/2014/main" id="{D426F43E-B246-4F19-BF1A-D7CA935C2B85}"/>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2728490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737100-4C14-4B2A-B968-3C5146D2D0DE}"/>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A33330C-2B32-411B-836C-6A00AB5F8BC9}"/>
              </a:ext>
            </a:extLst>
          </p:cNvPr>
          <p:cNvSpPr>
            <a:spLocks noGrp="1"/>
          </p:cNvSpPr>
          <p:nvPr>
            <p:ph sz="half" idx="1"/>
          </p:nvPr>
        </p:nvSpPr>
        <p:spPr>
          <a:xfrm>
            <a:off x="609521" y="1604963"/>
            <a:ext cx="5407909" cy="397510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A8AD2791-7D31-40F3-920C-AADD6219D78A}"/>
              </a:ext>
            </a:extLst>
          </p:cNvPr>
          <p:cNvSpPr>
            <a:spLocks noGrp="1"/>
          </p:cNvSpPr>
          <p:nvPr>
            <p:ph sz="half" idx="2"/>
          </p:nvPr>
        </p:nvSpPr>
        <p:spPr>
          <a:xfrm>
            <a:off x="6169810" y="1604963"/>
            <a:ext cx="5409495" cy="397510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Rodapé 4">
            <a:extLst>
              <a:ext uri="{FF2B5EF4-FFF2-40B4-BE49-F238E27FC236}">
                <a16:creationId xmlns:a16="http://schemas.microsoft.com/office/drawing/2014/main" id="{4A3CE93A-5CFB-4B4B-81AB-C4BA36C793F7}"/>
              </a:ext>
            </a:extLst>
          </p:cNvPr>
          <p:cNvSpPr>
            <a:spLocks noGrp="1"/>
          </p:cNvSpPr>
          <p:nvPr>
            <p:ph type="ftr" idx="10"/>
          </p:nvPr>
        </p:nvSpPr>
        <p:spPr/>
        <p:txBody>
          <a:bodyPr/>
          <a:lstStyle>
            <a:lvl1pPr>
              <a:defRPr/>
            </a:lvl1pPr>
          </a:lstStyle>
          <a:p>
            <a:endParaRPr lang="pt-BR" altLang="pt-BR"/>
          </a:p>
        </p:txBody>
      </p:sp>
      <p:sp>
        <p:nvSpPr>
          <p:cNvPr id="6" name="Espaço Reservado para Número de Slide 5">
            <a:extLst>
              <a:ext uri="{FF2B5EF4-FFF2-40B4-BE49-F238E27FC236}">
                <a16:creationId xmlns:a16="http://schemas.microsoft.com/office/drawing/2014/main" id="{E61282E3-3553-410D-9625-32FD0E9ACCAB}"/>
              </a:ext>
            </a:extLst>
          </p:cNvPr>
          <p:cNvSpPr>
            <a:spLocks noGrp="1"/>
          </p:cNvSpPr>
          <p:nvPr>
            <p:ph type="sldNum" idx="11"/>
          </p:nvPr>
        </p:nvSpPr>
        <p:spPr/>
        <p:txBody>
          <a:bodyPr/>
          <a:lstStyle>
            <a:lvl1pPr>
              <a:defRPr/>
            </a:lvl1pPr>
          </a:lstStyle>
          <a:p>
            <a:fld id="{63242A3F-A6D5-477E-B30A-54425CEDA6EE}" type="slidenum">
              <a:rPr lang="pt-BR" altLang="pt-BR"/>
              <a:pPr/>
              <a:t>‹nº›</a:t>
            </a:fld>
            <a:endParaRPr lang="pt-BR" altLang="pt-BR"/>
          </a:p>
        </p:txBody>
      </p:sp>
      <p:sp>
        <p:nvSpPr>
          <p:cNvPr id="7" name="Espaço Reservado para Data 6">
            <a:extLst>
              <a:ext uri="{FF2B5EF4-FFF2-40B4-BE49-F238E27FC236}">
                <a16:creationId xmlns:a16="http://schemas.microsoft.com/office/drawing/2014/main" id="{7F70D6AA-A127-4031-9985-F03CE01E8A45}"/>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3507647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12B662-BB23-444B-A099-CF8AE4C92373}"/>
              </a:ext>
            </a:extLst>
          </p:cNvPr>
          <p:cNvSpPr>
            <a:spLocks noGrp="1"/>
          </p:cNvSpPr>
          <p:nvPr>
            <p:ph type="title"/>
          </p:nvPr>
        </p:nvSpPr>
        <p:spPr>
          <a:xfrm>
            <a:off x="839679" y="365126"/>
            <a:ext cx="10515817"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B2DB5DF2-084A-4BE3-9BA6-DB659DC493C3}"/>
              </a:ext>
            </a:extLst>
          </p:cNvPr>
          <p:cNvSpPr>
            <a:spLocks noGrp="1"/>
          </p:cNvSpPr>
          <p:nvPr>
            <p:ph type="body" idx="1"/>
          </p:nvPr>
        </p:nvSpPr>
        <p:spPr>
          <a:xfrm>
            <a:off x="839679" y="1681163"/>
            <a:ext cx="5157115"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745148FA-BFB7-42B0-BD4E-73A8BEB60BBD}"/>
              </a:ext>
            </a:extLst>
          </p:cNvPr>
          <p:cNvSpPr>
            <a:spLocks noGrp="1"/>
          </p:cNvSpPr>
          <p:nvPr>
            <p:ph sz="half" idx="2"/>
          </p:nvPr>
        </p:nvSpPr>
        <p:spPr>
          <a:xfrm>
            <a:off x="839679" y="2505075"/>
            <a:ext cx="5157115"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A76B50B5-DE28-4643-A7AF-B97F90908E41}"/>
              </a:ext>
            </a:extLst>
          </p:cNvPr>
          <p:cNvSpPr>
            <a:spLocks noGrp="1"/>
          </p:cNvSpPr>
          <p:nvPr>
            <p:ph type="body" sz="quarter" idx="3"/>
          </p:nvPr>
        </p:nvSpPr>
        <p:spPr>
          <a:xfrm>
            <a:off x="6172984" y="1681163"/>
            <a:ext cx="5182512"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C7D658C6-6E3A-40FE-A1B9-5C3C7E7ED984}"/>
              </a:ext>
            </a:extLst>
          </p:cNvPr>
          <p:cNvSpPr>
            <a:spLocks noGrp="1"/>
          </p:cNvSpPr>
          <p:nvPr>
            <p:ph sz="quarter" idx="4"/>
          </p:nvPr>
        </p:nvSpPr>
        <p:spPr>
          <a:xfrm>
            <a:off x="6172984" y="2505075"/>
            <a:ext cx="5182512"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Rodapé 6">
            <a:extLst>
              <a:ext uri="{FF2B5EF4-FFF2-40B4-BE49-F238E27FC236}">
                <a16:creationId xmlns:a16="http://schemas.microsoft.com/office/drawing/2014/main" id="{AFB84AD3-4DD2-4272-9B93-B1FFA1CEC34B}"/>
              </a:ext>
            </a:extLst>
          </p:cNvPr>
          <p:cNvSpPr>
            <a:spLocks noGrp="1"/>
          </p:cNvSpPr>
          <p:nvPr>
            <p:ph type="ftr" idx="10"/>
          </p:nvPr>
        </p:nvSpPr>
        <p:spPr/>
        <p:txBody>
          <a:bodyPr/>
          <a:lstStyle>
            <a:lvl1pPr>
              <a:defRPr/>
            </a:lvl1pPr>
          </a:lstStyle>
          <a:p>
            <a:endParaRPr lang="pt-BR" altLang="pt-BR"/>
          </a:p>
        </p:txBody>
      </p:sp>
      <p:sp>
        <p:nvSpPr>
          <p:cNvPr id="8" name="Espaço Reservado para Número de Slide 7">
            <a:extLst>
              <a:ext uri="{FF2B5EF4-FFF2-40B4-BE49-F238E27FC236}">
                <a16:creationId xmlns:a16="http://schemas.microsoft.com/office/drawing/2014/main" id="{418EA26F-468D-431A-BA01-C1603FC0E881}"/>
              </a:ext>
            </a:extLst>
          </p:cNvPr>
          <p:cNvSpPr>
            <a:spLocks noGrp="1"/>
          </p:cNvSpPr>
          <p:nvPr>
            <p:ph type="sldNum" idx="11"/>
          </p:nvPr>
        </p:nvSpPr>
        <p:spPr/>
        <p:txBody>
          <a:bodyPr/>
          <a:lstStyle>
            <a:lvl1pPr>
              <a:defRPr/>
            </a:lvl1pPr>
          </a:lstStyle>
          <a:p>
            <a:fld id="{FFFD2798-93D8-4652-A76E-086E2CAF7CC3}" type="slidenum">
              <a:rPr lang="pt-BR" altLang="pt-BR"/>
              <a:pPr/>
              <a:t>‹nº›</a:t>
            </a:fld>
            <a:endParaRPr lang="pt-BR" altLang="pt-BR"/>
          </a:p>
        </p:txBody>
      </p:sp>
      <p:sp>
        <p:nvSpPr>
          <p:cNvPr id="9" name="Espaço Reservado para Data 8">
            <a:extLst>
              <a:ext uri="{FF2B5EF4-FFF2-40B4-BE49-F238E27FC236}">
                <a16:creationId xmlns:a16="http://schemas.microsoft.com/office/drawing/2014/main" id="{FCE2B144-9627-4A64-9AD7-67D54AC17DBA}"/>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10405970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B590A7-673F-49F5-9356-F6DD00F0D426}"/>
              </a:ext>
            </a:extLst>
          </p:cNvPr>
          <p:cNvSpPr>
            <a:spLocks noGrp="1"/>
          </p:cNvSpPr>
          <p:nvPr>
            <p:ph type="title"/>
          </p:nvPr>
        </p:nvSpPr>
        <p:spPr/>
        <p:txBody>
          <a:bodyPr/>
          <a:lstStyle/>
          <a:p>
            <a:r>
              <a:rPr lang="pt-BR"/>
              <a:t>Clique para editar o título Mestre</a:t>
            </a:r>
          </a:p>
        </p:txBody>
      </p:sp>
      <p:sp>
        <p:nvSpPr>
          <p:cNvPr id="3" name="Espaço Reservado para Rodapé 2">
            <a:extLst>
              <a:ext uri="{FF2B5EF4-FFF2-40B4-BE49-F238E27FC236}">
                <a16:creationId xmlns:a16="http://schemas.microsoft.com/office/drawing/2014/main" id="{1989B97D-9203-4AAD-9350-F029A6FE4ECE}"/>
              </a:ext>
            </a:extLst>
          </p:cNvPr>
          <p:cNvSpPr>
            <a:spLocks noGrp="1"/>
          </p:cNvSpPr>
          <p:nvPr>
            <p:ph type="ftr" idx="10"/>
          </p:nvPr>
        </p:nvSpPr>
        <p:spPr/>
        <p:txBody>
          <a:bodyPr/>
          <a:lstStyle>
            <a:lvl1pPr>
              <a:defRPr/>
            </a:lvl1pPr>
          </a:lstStyle>
          <a:p>
            <a:endParaRPr lang="pt-BR" altLang="pt-BR"/>
          </a:p>
        </p:txBody>
      </p:sp>
      <p:sp>
        <p:nvSpPr>
          <p:cNvPr id="4" name="Espaço Reservado para Número de Slide 3">
            <a:extLst>
              <a:ext uri="{FF2B5EF4-FFF2-40B4-BE49-F238E27FC236}">
                <a16:creationId xmlns:a16="http://schemas.microsoft.com/office/drawing/2014/main" id="{D668141A-AF84-4DD9-9EF8-3FD2FE5581EF}"/>
              </a:ext>
            </a:extLst>
          </p:cNvPr>
          <p:cNvSpPr>
            <a:spLocks noGrp="1"/>
          </p:cNvSpPr>
          <p:nvPr>
            <p:ph type="sldNum" idx="11"/>
          </p:nvPr>
        </p:nvSpPr>
        <p:spPr/>
        <p:txBody>
          <a:bodyPr/>
          <a:lstStyle>
            <a:lvl1pPr>
              <a:defRPr/>
            </a:lvl1pPr>
          </a:lstStyle>
          <a:p>
            <a:fld id="{59A8EFDC-4678-4082-9A35-7EE626858DD8}" type="slidenum">
              <a:rPr lang="pt-BR" altLang="pt-BR"/>
              <a:pPr/>
              <a:t>‹nº›</a:t>
            </a:fld>
            <a:endParaRPr lang="pt-BR" altLang="pt-BR"/>
          </a:p>
        </p:txBody>
      </p:sp>
      <p:sp>
        <p:nvSpPr>
          <p:cNvPr id="5" name="Espaço Reservado para Data 4">
            <a:extLst>
              <a:ext uri="{FF2B5EF4-FFF2-40B4-BE49-F238E27FC236}">
                <a16:creationId xmlns:a16="http://schemas.microsoft.com/office/drawing/2014/main" id="{8ED0E71F-4599-440C-BDF0-F8462FF117CA}"/>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511802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Rodapé 1">
            <a:extLst>
              <a:ext uri="{FF2B5EF4-FFF2-40B4-BE49-F238E27FC236}">
                <a16:creationId xmlns:a16="http://schemas.microsoft.com/office/drawing/2014/main" id="{6E7AC4D9-1CA9-4010-8928-CC124A46A5FC}"/>
              </a:ext>
            </a:extLst>
          </p:cNvPr>
          <p:cNvSpPr>
            <a:spLocks noGrp="1"/>
          </p:cNvSpPr>
          <p:nvPr>
            <p:ph type="ftr" idx="10"/>
          </p:nvPr>
        </p:nvSpPr>
        <p:spPr/>
        <p:txBody>
          <a:bodyPr/>
          <a:lstStyle>
            <a:lvl1pPr>
              <a:defRPr/>
            </a:lvl1pPr>
          </a:lstStyle>
          <a:p>
            <a:endParaRPr lang="pt-BR" altLang="pt-BR"/>
          </a:p>
        </p:txBody>
      </p:sp>
      <p:sp>
        <p:nvSpPr>
          <p:cNvPr id="3" name="Espaço Reservado para Número de Slide 2">
            <a:extLst>
              <a:ext uri="{FF2B5EF4-FFF2-40B4-BE49-F238E27FC236}">
                <a16:creationId xmlns:a16="http://schemas.microsoft.com/office/drawing/2014/main" id="{D93A6916-DB30-4FA2-8E64-503A98F7A6C6}"/>
              </a:ext>
            </a:extLst>
          </p:cNvPr>
          <p:cNvSpPr>
            <a:spLocks noGrp="1"/>
          </p:cNvSpPr>
          <p:nvPr>
            <p:ph type="sldNum" idx="11"/>
          </p:nvPr>
        </p:nvSpPr>
        <p:spPr/>
        <p:txBody>
          <a:bodyPr/>
          <a:lstStyle>
            <a:lvl1pPr>
              <a:defRPr/>
            </a:lvl1pPr>
          </a:lstStyle>
          <a:p>
            <a:fld id="{9D4B4ADB-52C7-4EE2-B92F-DDCB4B65833E}" type="slidenum">
              <a:rPr lang="pt-BR" altLang="pt-BR"/>
              <a:pPr/>
              <a:t>‹nº›</a:t>
            </a:fld>
            <a:endParaRPr lang="pt-BR" altLang="pt-BR"/>
          </a:p>
        </p:txBody>
      </p:sp>
      <p:sp>
        <p:nvSpPr>
          <p:cNvPr id="4" name="Espaço Reservado para Data 3">
            <a:extLst>
              <a:ext uri="{FF2B5EF4-FFF2-40B4-BE49-F238E27FC236}">
                <a16:creationId xmlns:a16="http://schemas.microsoft.com/office/drawing/2014/main" id="{45CB9F37-70D8-4548-8714-107F3FB7322F}"/>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178169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3CBF32-E16A-604E-8F06-AEF77A95CDA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73A450C2-E809-EB48-8D58-F4E6CDEED148}"/>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pt-BR"/>
              <a:t>Editar estilos de texto Mestre
Segundo nível
Terceiro nível
Quarto nível
Quinto nível</a:t>
            </a:r>
          </a:p>
        </p:txBody>
      </p:sp>
      <p:sp>
        <p:nvSpPr>
          <p:cNvPr id="4" name="Espaço Reservado para Data 3">
            <a:extLst>
              <a:ext uri="{FF2B5EF4-FFF2-40B4-BE49-F238E27FC236}">
                <a16:creationId xmlns:a16="http://schemas.microsoft.com/office/drawing/2014/main" id="{29D86160-E198-9C4E-8EFC-7A554C66BD7E}"/>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5" name="Espaço Reservado para Rodapé 4">
            <a:extLst>
              <a:ext uri="{FF2B5EF4-FFF2-40B4-BE49-F238E27FC236}">
                <a16:creationId xmlns:a16="http://schemas.microsoft.com/office/drawing/2014/main" id="{766ADCFB-3735-6E4F-903B-A354844F1F60}"/>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a:extLst>
              <a:ext uri="{FF2B5EF4-FFF2-40B4-BE49-F238E27FC236}">
                <a16:creationId xmlns:a16="http://schemas.microsoft.com/office/drawing/2014/main" id="{BA49ABF8-F511-B04D-9212-0780A96BF157}"/>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1912389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7BD353-E1CC-4789-AB00-F039F816E694}"/>
              </a:ext>
            </a:extLst>
          </p:cNvPr>
          <p:cNvSpPr>
            <a:spLocks noGrp="1"/>
          </p:cNvSpPr>
          <p:nvPr>
            <p:ph type="title"/>
          </p:nvPr>
        </p:nvSpPr>
        <p:spPr>
          <a:xfrm>
            <a:off x="839679" y="457200"/>
            <a:ext cx="3931725"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3DB4BFED-1859-4A41-B65C-76BE860B58BC}"/>
              </a:ext>
            </a:extLst>
          </p:cNvPr>
          <p:cNvSpPr>
            <a:spLocks noGrp="1"/>
          </p:cNvSpPr>
          <p:nvPr>
            <p:ph idx="1"/>
          </p:nvPr>
        </p:nvSpPr>
        <p:spPr>
          <a:xfrm>
            <a:off x="5182513" y="987426"/>
            <a:ext cx="61729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5C5B470F-5C5B-4858-ADA6-F1EA5046E849}"/>
              </a:ext>
            </a:extLst>
          </p:cNvPr>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pt-BR"/>
              <a:t>Editar estilos de texto Mestre</a:t>
            </a:r>
          </a:p>
        </p:txBody>
      </p:sp>
      <p:sp>
        <p:nvSpPr>
          <p:cNvPr id="5" name="Espaço Reservado para Rodapé 4">
            <a:extLst>
              <a:ext uri="{FF2B5EF4-FFF2-40B4-BE49-F238E27FC236}">
                <a16:creationId xmlns:a16="http://schemas.microsoft.com/office/drawing/2014/main" id="{30C22A84-74DA-4A8F-A813-0DC144C1AA33}"/>
              </a:ext>
            </a:extLst>
          </p:cNvPr>
          <p:cNvSpPr>
            <a:spLocks noGrp="1"/>
          </p:cNvSpPr>
          <p:nvPr>
            <p:ph type="ftr" idx="10"/>
          </p:nvPr>
        </p:nvSpPr>
        <p:spPr/>
        <p:txBody>
          <a:bodyPr/>
          <a:lstStyle>
            <a:lvl1pPr>
              <a:defRPr/>
            </a:lvl1pPr>
          </a:lstStyle>
          <a:p>
            <a:endParaRPr lang="pt-BR" altLang="pt-BR"/>
          </a:p>
        </p:txBody>
      </p:sp>
      <p:sp>
        <p:nvSpPr>
          <p:cNvPr id="6" name="Espaço Reservado para Número de Slide 5">
            <a:extLst>
              <a:ext uri="{FF2B5EF4-FFF2-40B4-BE49-F238E27FC236}">
                <a16:creationId xmlns:a16="http://schemas.microsoft.com/office/drawing/2014/main" id="{1BD322C9-E214-4C1C-BB9D-6AC2AC676884}"/>
              </a:ext>
            </a:extLst>
          </p:cNvPr>
          <p:cNvSpPr>
            <a:spLocks noGrp="1"/>
          </p:cNvSpPr>
          <p:nvPr>
            <p:ph type="sldNum" idx="11"/>
          </p:nvPr>
        </p:nvSpPr>
        <p:spPr/>
        <p:txBody>
          <a:bodyPr/>
          <a:lstStyle>
            <a:lvl1pPr>
              <a:defRPr/>
            </a:lvl1pPr>
          </a:lstStyle>
          <a:p>
            <a:fld id="{34AF3419-5BB3-4681-AB88-BEFAF5E8C038}" type="slidenum">
              <a:rPr lang="pt-BR" altLang="pt-BR"/>
              <a:pPr/>
              <a:t>‹nº›</a:t>
            </a:fld>
            <a:endParaRPr lang="pt-BR" altLang="pt-BR"/>
          </a:p>
        </p:txBody>
      </p:sp>
      <p:sp>
        <p:nvSpPr>
          <p:cNvPr id="7" name="Espaço Reservado para Data 6">
            <a:extLst>
              <a:ext uri="{FF2B5EF4-FFF2-40B4-BE49-F238E27FC236}">
                <a16:creationId xmlns:a16="http://schemas.microsoft.com/office/drawing/2014/main" id="{CFAE0507-9D97-4640-974C-57E1ACB694D7}"/>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29502653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33D828-0766-4499-924C-8A4BCED4DC4C}"/>
              </a:ext>
            </a:extLst>
          </p:cNvPr>
          <p:cNvSpPr>
            <a:spLocks noGrp="1"/>
          </p:cNvSpPr>
          <p:nvPr>
            <p:ph type="title"/>
          </p:nvPr>
        </p:nvSpPr>
        <p:spPr>
          <a:xfrm>
            <a:off x="839679" y="457200"/>
            <a:ext cx="3931725"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0BC3A30C-331D-41AF-A9FF-F833BD8B4B07}"/>
              </a:ext>
            </a:extLst>
          </p:cNvPr>
          <p:cNvSpPr>
            <a:spLocks noGrp="1"/>
          </p:cNvSpPr>
          <p:nvPr>
            <p:ph type="pic" idx="1"/>
          </p:nvPr>
        </p:nvSpPr>
        <p:spPr>
          <a:xfrm>
            <a:off x="5182513" y="987426"/>
            <a:ext cx="6172983" cy="4873625"/>
          </a:xfr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endParaRPr lang="pt-BR"/>
          </a:p>
        </p:txBody>
      </p:sp>
      <p:sp>
        <p:nvSpPr>
          <p:cNvPr id="4" name="Espaço Reservado para Texto 3">
            <a:extLst>
              <a:ext uri="{FF2B5EF4-FFF2-40B4-BE49-F238E27FC236}">
                <a16:creationId xmlns:a16="http://schemas.microsoft.com/office/drawing/2014/main" id="{D9A63175-906F-4BFE-B1D2-E109F3FAE0F7}"/>
              </a:ext>
            </a:extLst>
          </p:cNvPr>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pt-BR"/>
              <a:t>Editar estilos de texto Mestre</a:t>
            </a:r>
          </a:p>
        </p:txBody>
      </p:sp>
      <p:sp>
        <p:nvSpPr>
          <p:cNvPr id="5" name="Espaço Reservado para Rodapé 4">
            <a:extLst>
              <a:ext uri="{FF2B5EF4-FFF2-40B4-BE49-F238E27FC236}">
                <a16:creationId xmlns:a16="http://schemas.microsoft.com/office/drawing/2014/main" id="{44F6960A-EE09-4CE1-83D7-BE57DD664356}"/>
              </a:ext>
            </a:extLst>
          </p:cNvPr>
          <p:cNvSpPr>
            <a:spLocks noGrp="1"/>
          </p:cNvSpPr>
          <p:nvPr>
            <p:ph type="ftr" idx="10"/>
          </p:nvPr>
        </p:nvSpPr>
        <p:spPr/>
        <p:txBody>
          <a:bodyPr/>
          <a:lstStyle>
            <a:lvl1pPr>
              <a:defRPr/>
            </a:lvl1pPr>
          </a:lstStyle>
          <a:p>
            <a:endParaRPr lang="pt-BR" altLang="pt-BR"/>
          </a:p>
        </p:txBody>
      </p:sp>
      <p:sp>
        <p:nvSpPr>
          <p:cNvPr id="6" name="Espaço Reservado para Número de Slide 5">
            <a:extLst>
              <a:ext uri="{FF2B5EF4-FFF2-40B4-BE49-F238E27FC236}">
                <a16:creationId xmlns:a16="http://schemas.microsoft.com/office/drawing/2014/main" id="{1E37FDC4-77C3-434B-B013-FBB0D3F6D8B3}"/>
              </a:ext>
            </a:extLst>
          </p:cNvPr>
          <p:cNvSpPr>
            <a:spLocks noGrp="1"/>
          </p:cNvSpPr>
          <p:nvPr>
            <p:ph type="sldNum" idx="11"/>
          </p:nvPr>
        </p:nvSpPr>
        <p:spPr/>
        <p:txBody>
          <a:bodyPr/>
          <a:lstStyle>
            <a:lvl1pPr>
              <a:defRPr/>
            </a:lvl1pPr>
          </a:lstStyle>
          <a:p>
            <a:fld id="{0D4594D2-7724-430B-B468-3AAEC4174A41}" type="slidenum">
              <a:rPr lang="pt-BR" altLang="pt-BR"/>
              <a:pPr/>
              <a:t>‹nº›</a:t>
            </a:fld>
            <a:endParaRPr lang="pt-BR" altLang="pt-BR"/>
          </a:p>
        </p:txBody>
      </p:sp>
      <p:sp>
        <p:nvSpPr>
          <p:cNvPr id="7" name="Espaço Reservado para Data 6">
            <a:extLst>
              <a:ext uri="{FF2B5EF4-FFF2-40B4-BE49-F238E27FC236}">
                <a16:creationId xmlns:a16="http://schemas.microsoft.com/office/drawing/2014/main" id="{22EDFA10-882C-4E7F-97D6-53E69C994AEC}"/>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2402615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F972DE-6FB1-473F-AC64-167A29AE6EBC}"/>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518F50FB-8AD6-4A02-9DF7-93BC2D36C31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a:extLst>
              <a:ext uri="{FF2B5EF4-FFF2-40B4-BE49-F238E27FC236}">
                <a16:creationId xmlns:a16="http://schemas.microsoft.com/office/drawing/2014/main" id="{34F98CF6-801A-426A-9BDD-D682813057A1}"/>
              </a:ext>
            </a:extLst>
          </p:cNvPr>
          <p:cNvSpPr>
            <a:spLocks noGrp="1"/>
          </p:cNvSpPr>
          <p:nvPr>
            <p:ph type="ftr" idx="10"/>
          </p:nvPr>
        </p:nvSpPr>
        <p:spPr/>
        <p:txBody>
          <a:bodyPr/>
          <a:lstStyle>
            <a:lvl1pPr>
              <a:defRPr/>
            </a:lvl1pPr>
          </a:lstStyle>
          <a:p>
            <a:endParaRPr lang="pt-BR" altLang="pt-BR"/>
          </a:p>
        </p:txBody>
      </p:sp>
      <p:sp>
        <p:nvSpPr>
          <p:cNvPr id="5" name="Espaço Reservado para Número de Slide 4">
            <a:extLst>
              <a:ext uri="{FF2B5EF4-FFF2-40B4-BE49-F238E27FC236}">
                <a16:creationId xmlns:a16="http://schemas.microsoft.com/office/drawing/2014/main" id="{99348E22-E019-4FC2-99C8-788180062B03}"/>
              </a:ext>
            </a:extLst>
          </p:cNvPr>
          <p:cNvSpPr>
            <a:spLocks noGrp="1"/>
          </p:cNvSpPr>
          <p:nvPr>
            <p:ph type="sldNum" idx="11"/>
          </p:nvPr>
        </p:nvSpPr>
        <p:spPr/>
        <p:txBody>
          <a:bodyPr/>
          <a:lstStyle>
            <a:lvl1pPr>
              <a:defRPr/>
            </a:lvl1pPr>
          </a:lstStyle>
          <a:p>
            <a:fld id="{49AEC876-F311-4F6B-BDF9-DD981168C395}" type="slidenum">
              <a:rPr lang="pt-BR" altLang="pt-BR"/>
              <a:pPr/>
              <a:t>‹nº›</a:t>
            </a:fld>
            <a:endParaRPr lang="pt-BR" altLang="pt-BR"/>
          </a:p>
        </p:txBody>
      </p:sp>
      <p:sp>
        <p:nvSpPr>
          <p:cNvPr id="6" name="Espaço Reservado para Data 5">
            <a:extLst>
              <a:ext uri="{FF2B5EF4-FFF2-40B4-BE49-F238E27FC236}">
                <a16:creationId xmlns:a16="http://schemas.microsoft.com/office/drawing/2014/main" id="{58CABCCB-7112-498B-A664-3E8ABB00AD93}"/>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726370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4500A7F-A44C-4139-A602-A39D0C4337E8}"/>
              </a:ext>
            </a:extLst>
          </p:cNvPr>
          <p:cNvSpPr>
            <a:spLocks noGrp="1"/>
          </p:cNvSpPr>
          <p:nvPr>
            <p:ph type="title" orient="vert"/>
          </p:nvPr>
        </p:nvSpPr>
        <p:spPr>
          <a:xfrm>
            <a:off x="8838049" y="273051"/>
            <a:ext cx="2741256" cy="5307013"/>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562F7AE-326B-493C-BD6A-556BD8FEE738}"/>
              </a:ext>
            </a:extLst>
          </p:cNvPr>
          <p:cNvSpPr>
            <a:spLocks noGrp="1"/>
          </p:cNvSpPr>
          <p:nvPr>
            <p:ph type="body" orient="vert" idx="1"/>
          </p:nvPr>
        </p:nvSpPr>
        <p:spPr>
          <a:xfrm>
            <a:off x="609521" y="273051"/>
            <a:ext cx="8076148" cy="5307013"/>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Rodapé 3">
            <a:extLst>
              <a:ext uri="{FF2B5EF4-FFF2-40B4-BE49-F238E27FC236}">
                <a16:creationId xmlns:a16="http://schemas.microsoft.com/office/drawing/2014/main" id="{81011D77-DA1C-460B-8B74-456FBFD4CEC4}"/>
              </a:ext>
            </a:extLst>
          </p:cNvPr>
          <p:cNvSpPr>
            <a:spLocks noGrp="1"/>
          </p:cNvSpPr>
          <p:nvPr>
            <p:ph type="ftr" idx="10"/>
          </p:nvPr>
        </p:nvSpPr>
        <p:spPr/>
        <p:txBody>
          <a:bodyPr/>
          <a:lstStyle>
            <a:lvl1pPr>
              <a:defRPr/>
            </a:lvl1pPr>
          </a:lstStyle>
          <a:p>
            <a:endParaRPr lang="pt-BR" altLang="pt-BR"/>
          </a:p>
        </p:txBody>
      </p:sp>
      <p:sp>
        <p:nvSpPr>
          <p:cNvPr id="5" name="Espaço Reservado para Número de Slide 4">
            <a:extLst>
              <a:ext uri="{FF2B5EF4-FFF2-40B4-BE49-F238E27FC236}">
                <a16:creationId xmlns:a16="http://schemas.microsoft.com/office/drawing/2014/main" id="{59D8D1F6-89EC-45C9-8B43-0BDA40A4DB44}"/>
              </a:ext>
            </a:extLst>
          </p:cNvPr>
          <p:cNvSpPr>
            <a:spLocks noGrp="1"/>
          </p:cNvSpPr>
          <p:nvPr>
            <p:ph type="sldNum" idx="11"/>
          </p:nvPr>
        </p:nvSpPr>
        <p:spPr/>
        <p:txBody>
          <a:bodyPr/>
          <a:lstStyle>
            <a:lvl1pPr>
              <a:defRPr/>
            </a:lvl1pPr>
          </a:lstStyle>
          <a:p>
            <a:fld id="{F912A255-624B-4164-8B6F-05A72D415206}" type="slidenum">
              <a:rPr lang="pt-BR" altLang="pt-BR"/>
              <a:pPr/>
              <a:t>‹nº›</a:t>
            </a:fld>
            <a:endParaRPr lang="pt-BR" altLang="pt-BR"/>
          </a:p>
        </p:txBody>
      </p:sp>
      <p:sp>
        <p:nvSpPr>
          <p:cNvPr id="6" name="Espaço Reservado para Data 5">
            <a:extLst>
              <a:ext uri="{FF2B5EF4-FFF2-40B4-BE49-F238E27FC236}">
                <a16:creationId xmlns:a16="http://schemas.microsoft.com/office/drawing/2014/main" id="{D62BE1B4-7CED-4B94-ADCC-ED63BA0FFAC7}"/>
              </a:ext>
            </a:extLst>
          </p:cNvPr>
          <p:cNvSpPr>
            <a:spLocks noGrp="1"/>
          </p:cNvSpPr>
          <p:nvPr>
            <p:ph type="dt" idx="12"/>
          </p:nvPr>
        </p:nvSpPr>
        <p:spPr/>
        <p:txBody>
          <a:bodyPr/>
          <a:lstStyle>
            <a:lvl1pPr>
              <a:defRPr/>
            </a:lvl1pPr>
          </a:lstStyle>
          <a:p>
            <a:endParaRPr lang="pt-BR" altLang="pt-BR"/>
          </a:p>
        </p:txBody>
      </p:sp>
    </p:spTree>
    <p:extLst>
      <p:ext uri="{BB962C8B-B14F-4D97-AF65-F5344CB8AC3E}">
        <p14:creationId xmlns:p14="http://schemas.microsoft.com/office/powerpoint/2010/main" val="390904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FE086A-3781-224F-AAE4-10B6C75919F6}"/>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61BF604-BB10-A241-8133-5B2B9F826B76}"/>
              </a:ext>
            </a:extLst>
          </p:cNvPr>
          <p:cNvSpPr>
            <a:spLocks noGrp="1"/>
          </p:cNvSpPr>
          <p:nvPr>
            <p:ph sz="half" idx="1"/>
          </p:nvPr>
        </p:nvSpPr>
        <p:spPr>
          <a:xfrm>
            <a:off x="838200" y="1825625"/>
            <a:ext cx="5181600" cy="4351338"/>
          </a:xfrm>
          <a:prstGeom prst="rect">
            <a:avLst/>
          </a:prstGeom>
        </p:spPr>
        <p:txBody>
          <a:bodyPr/>
          <a:lstStyle/>
          <a:p>
            <a:r>
              <a:rPr lang="pt-BR"/>
              <a:t>Editar estilos de texto Mestre
Segundo nível
Terceiro nível
Quarto nível
Quinto nível</a:t>
            </a:r>
          </a:p>
        </p:txBody>
      </p:sp>
      <p:sp>
        <p:nvSpPr>
          <p:cNvPr id="4" name="Espaço Reservado para Conteúdo 3">
            <a:extLst>
              <a:ext uri="{FF2B5EF4-FFF2-40B4-BE49-F238E27FC236}">
                <a16:creationId xmlns:a16="http://schemas.microsoft.com/office/drawing/2014/main" id="{939879BA-0EDE-E040-8978-AE50A8763329}"/>
              </a:ext>
            </a:extLst>
          </p:cNvPr>
          <p:cNvSpPr>
            <a:spLocks noGrp="1"/>
          </p:cNvSpPr>
          <p:nvPr>
            <p:ph sz="half" idx="2"/>
          </p:nvPr>
        </p:nvSpPr>
        <p:spPr>
          <a:xfrm>
            <a:off x="6172200" y="1825625"/>
            <a:ext cx="5181600" cy="4351338"/>
          </a:xfrm>
          <a:prstGeom prst="rect">
            <a:avLst/>
          </a:prstGeom>
        </p:spPr>
        <p:txBody>
          <a:body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63F220F8-978C-9D4A-8858-98DE0275C883}"/>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6" name="Espaço Reservado para Rodapé 5">
            <a:extLst>
              <a:ext uri="{FF2B5EF4-FFF2-40B4-BE49-F238E27FC236}">
                <a16:creationId xmlns:a16="http://schemas.microsoft.com/office/drawing/2014/main" id="{7F878245-0846-6542-9FCD-2419838103F4}"/>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a:extLst>
              <a:ext uri="{FF2B5EF4-FFF2-40B4-BE49-F238E27FC236}">
                <a16:creationId xmlns:a16="http://schemas.microsoft.com/office/drawing/2014/main" id="{01ADB186-EAEF-E141-AA4C-641E6B32F546}"/>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768674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CE8FA2-00CC-8640-A20B-FE8DF8B90691}"/>
              </a:ext>
            </a:extLst>
          </p:cNvPr>
          <p:cNvSpPr>
            <a:spLocks noGrp="1"/>
          </p:cNvSpPr>
          <p:nvPr>
            <p:ph type="title"/>
          </p:nvPr>
        </p:nvSpPr>
        <p:spPr>
          <a:xfrm>
            <a:off x="839788" y="365125"/>
            <a:ext cx="10515600" cy="1325563"/>
          </a:xfrm>
          <a:prstGeom prst="rect">
            <a:avLst/>
          </a:prstGeo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CC2C6546-9187-0246-9A1F-21979F0A239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p>
        </p:txBody>
      </p:sp>
      <p:sp>
        <p:nvSpPr>
          <p:cNvPr id="4" name="Espaço Reservado para Conteúdo 3">
            <a:extLst>
              <a:ext uri="{FF2B5EF4-FFF2-40B4-BE49-F238E27FC236}">
                <a16:creationId xmlns:a16="http://schemas.microsoft.com/office/drawing/2014/main" id="{B2A8ADA0-C9E6-BF41-8D68-B94F6469D308}"/>
              </a:ext>
            </a:extLst>
          </p:cNvPr>
          <p:cNvSpPr>
            <a:spLocks noGrp="1"/>
          </p:cNvSpPr>
          <p:nvPr>
            <p:ph sz="half" idx="2"/>
          </p:nvPr>
        </p:nvSpPr>
        <p:spPr>
          <a:xfrm>
            <a:off x="839788" y="2505075"/>
            <a:ext cx="5157787" cy="3684588"/>
          </a:xfrm>
          <a:prstGeom prst="rect">
            <a:avLst/>
          </a:prstGeom>
        </p:spPr>
        <p:txBody>
          <a:bodyPr/>
          <a:lstStyle/>
          <a:p>
            <a:r>
              <a:rPr lang="pt-BR"/>
              <a:t>Editar estilos de texto Mestre
Segundo nível
Terceiro nível
Quarto nível
Quinto nível</a:t>
            </a:r>
          </a:p>
        </p:txBody>
      </p:sp>
      <p:sp>
        <p:nvSpPr>
          <p:cNvPr id="5" name="Espaço Reservado para Texto 4">
            <a:extLst>
              <a:ext uri="{FF2B5EF4-FFF2-40B4-BE49-F238E27FC236}">
                <a16:creationId xmlns:a16="http://schemas.microsoft.com/office/drawing/2014/main" id="{C3A039A0-0E97-0F43-A96C-5B6894B5854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p>
        </p:txBody>
      </p:sp>
      <p:sp>
        <p:nvSpPr>
          <p:cNvPr id="6" name="Espaço Reservado para Conteúdo 5">
            <a:extLst>
              <a:ext uri="{FF2B5EF4-FFF2-40B4-BE49-F238E27FC236}">
                <a16:creationId xmlns:a16="http://schemas.microsoft.com/office/drawing/2014/main" id="{780B475E-6155-C248-815F-8FB94577F6C9}"/>
              </a:ext>
            </a:extLst>
          </p:cNvPr>
          <p:cNvSpPr>
            <a:spLocks noGrp="1"/>
          </p:cNvSpPr>
          <p:nvPr>
            <p:ph sz="quarter" idx="4"/>
          </p:nvPr>
        </p:nvSpPr>
        <p:spPr>
          <a:xfrm>
            <a:off x="6172200" y="2505075"/>
            <a:ext cx="5183188" cy="3684588"/>
          </a:xfrm>
          <a:prstGeom prst="rect">
            <a:avLst/>
          </a:prstGeom>
        </p:spPr>
        <p:txBody>
          <a:bodyPr/>
          <a:lstStyle/>
          <a:p>
            <a:r>
              <a:rPr lang="pt-BR"/>
              <a:t>Editar estilos de texto Mestre
Segundo nível
Terceiro nível
Quarto nível
Quinto nível</a:t>
            </a:r>
          </a:p>
        </p:txBody>
      </p:sp>
      <p:sp>
        <p:nvSpPr>
          <p:cNvPr id="7" name="Espaço Reservado para Data 6">
            <a:extLst>
              <a:ext uri="{FF2B5EF4-FFF2-40B4-BE49-F238E27FC236}">
                <a16:creationId xmlns:a16="http://schemas.microsoft.com/office/drawing/2014/main" id="{01B82D97-B0A3-254F-A80D-784868716CB1}"/>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8" name="Espaço Reservado para Rodapé 7">
            <a:extLst>
              <a:ext uri="{FF2B5EF4-FFF2-40B4-BE49-F238E27FC236}">
                <a16:creationId xmlns:a16="http://schemas.microsoft.com/office/drawing/2014/main" id="{C6329657-CE32-A043-805C-F705D70D4632}"/>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9" name="Espaço Reservado para Número de Slide 8">
            <a:extLst>
              <a:ext uri="{FF2B5EF4-FFF2-40B4-BE49-F238E27FC236}">
                <a16:creationId xmlns:a16="http://schemas.microsoft.com/office/drawing/2014/main" id="{29A9495E-A9E1-C14C-8508-FFFD2EB3E248}"/>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799759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145601-152C-1A43-8E1B-AC2ED36578CA}"/>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499D64E7-977F-5842-972A-B6983EB72164}"/>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4" name="Espaço Reservado para Rodapé 3">
            <a:extLst>
              <a:ext uri="{FF2B5EF4-FFF2-40B4-BE49-F238E27FC236}">
                <a16:creationId xmlns:a16="http://schemas.microsoft.com/office/drawing/2014/main" id="{35FEE6B5-0CD4-0C4D-917B-3DD5404CB1B0}"/>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5" name="Espaço Reservado para Número de Slide 4">
            <a:extLst>
              <a:ext uri="{FF2B5EF4-FFF2-40B4-BE49-F238E27FC236}">
                <a16:creationId xmlns:a16="http://schemas.microsoft.com/office/drawing/2014/main" id="{77666DC6-AA43-CE43-B038-6F211FC74ED3}"/>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14040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017E3EBC-4EF8-8141-8941-3BE2AA614615}"/>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3" name="Espaço Reservado para Rodapé 2">
            <a:extLst>
              <a:ext uri="{FF2B5EF4-FFF2-40B4-BE49-F238E27FC236}">
                <a16:creationId xmlns:a16="http://schemas.microsoft.com/office/drawing/2014/main" id="{8E3113C4-159E-864E-B10A-D341D605B89D}"/>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4" name="Espaço Reservado para Número de Slide 3">
            <a:extLst>
              <a:ext uri="{FF2B5EF4-FFF2-40B4-BE49-F238E27FC236}">
                <a16:creationId xmlns:a16="http://schemas.microsoft.com/office/drawing/2014/main" id="{8D7E9AC4-1878-BF4C-A377-C2341BB88E73}"/>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17739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7AE340-6F86-F548-AE53-28365418E19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3BD50CB-0A60-E346-9688-B6F620DBFBA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pt-BR"/>
              <a:t>Editar estilos de texto Mestre
Segundo nível
Terceiro nível
Quarto nível
Quinto nível</a:t>
            </a:r>
          </a:p>
        </p:txBody>
      </p:sp>
      <p:sp>
        <p:nvSpPr>
          <p:cNvPr id="4" name="Espaço Reservado para Texto 3">
            <a:extLst>
              <a:ext uri="{FF2B5EF4-FFF2-40B4-BE49-F238E27FC236}">
                <a16:creationId xmlns:a16="http://schemas.microsoft.com/office/drawing/2014/main" id="{D8A1982B-149F-BF4A-975C-85A3D1C21198}"/>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CAF9906E-75BC-B148-8283-41B457D7FBCD}"/>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6" name="Espaço Reservado para Rodapé 5">
            <a:extLst>
              <a:ext uri="{FF2B5EF4-FFF2-40B4-BE49-F238E27FC236}">
                <a16:creationId xmlns:a16="http://schemas.microsoft.com/office/drawing/2014/main" id="{27371375-3626-E141-BF29-9F324FB6D265}"/>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a:extLst>
              <a:ext uri="{FF2B5EF4-FFF2-40B4-BE49-F238E27FC236}">
                <a16:creationId xmlns:a16="http://schemas.microsoft.com/office/drawing/2014/main" id="{AB6F1AFF-E650-BF4B-AC67-FA1EBB3B707A}"/>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2620085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CBD110-AF85-184D-80A4-91DB20131B7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5EFA75B3-E0FA-BF45-81E4-23F768071B5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719A0FFE-A9CA-9A4D-B063-BD13E342B0D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p>
        </p:txBody>
      </p:sp>
      <p:sp>
        <p:nvSpPr>
          <p:cNvPr id="5" name="Espaço Reservado para Data 4">
            <a:extLst>
              <a:ext uri="{FF2B5EF4-FFF2-40B4-BE49-F238E27FC236}">
                <a16:creationId xmlns:a16="http://schemas.microsoft.com/office/drawing/2014/main" id="{EA7A48F8-5413-2A48-896E-22C4B41EC844}"/>
              </a:ext>
            </a:extLst>
          </p:cNvPr>
          <p:cNvSpPr>
            <a:spLocks noGrp="1"/>
          </p:cNvSpPr>
          <p:nvPr>
            <p:ph type="dt" sz="half" idx="10"/>
          </p:nvPr>
        </p:nvSpPr>
        <p:spPr>
          <a:xfrm>
            <a:off x="838200" y="6356350"/>
            <a:ext cx="2743200" cy="365125"/>
          </a:xfrm>
          <a:prstGeom prst="rect">
            <a:avLst/>
          </a:prstGeom>
        </p:spPr>
        <p:txBody>
          <a:bodyPr/>
          <a:lstStyle/>
          <a:p>
            <a:fld id="{B95766BC-BE2F-EA4D-BCFB-13EDA82FA48B}" type="datetimeFigureOut">
              <a:rPr lang="pt-BR" smtClean="0"/>
              <a:pPr/>
              <a:t>21/08/2024</a:t>
            </a:fld>
            <a:endParaRPr lang="pt-BR"/>
          </a:p>
        </p:txBody>
      </p:sp>
      <p:sp>
        <p:nvSpPr>
          <p:cNvPr id="6" name="Espaço Reservado para Rodapé 5">
            <a:extLst>
              <a:ext uri="{FF2B5EF4-FFF2-40B4-BE49-F238E27FC236}">
                <a16:creationId xmlns:a16="http://schemas.microsoft.com/office/drawing/2014/main" id="{E1DF56F4-E1CD-D247-975A-0C9774F881DA}"/>
              </a:ext>
            </a:extLst>
          </p:cNvPr>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a:extLst>
              <a:ext uri="{FF2B5EF4-FFF2-40B4-BE49-F238E27FC236}">
                <a16:creationId xmlns:a16="http://schemas.microsoft.com/office/drawing/2014/main" id="{11951A93-D181-784B-BE8C-BFD1C5C2D4D2}"/>
              </a:ext>
            </a:extLst>
          </p:cNvPr>
          <p:cNvSpPr>
            <a:spLocks noGrp="1"/>
          </p:cNvSpPr>
          <p:nvPr>
            <p:ph type="sldNum" sz="quarter" idx="12"/>
          </p:nvPr>
        </p:nvSpPr>
        <p:spPr>
          <a:xfrm>
            <a:off x="8610600" y="6356350"/>
            <a:ext cx="2743200" cy="365125"/>
          </a:xfrm>
          <a:prstGeom prst="rect">
            <a:avLst/>
          </a:prstGeom>
        </p:spPr>
        <p:txBody>
          <a:bodyPr/>
          <a:lstStyle/>
          <a:p>
            <a:fld id="{4CF1C993-A24B-2341-A7F5-4ACD2F147BF9}" type="slidenum">
              <a:rPr lang="pt-BR" smtClean="0"/>
              <a:pPr/>
              <a:t>‹nº›</a:t>
            </a:fld>
            <a:endParaRPr lang="pt-BR"/>
          </a:p>
        </p:txBody>
      </p:sp>
    </p:spTree>
    <p:extLst>
      <p:ext uri="{BB962C8B-B14F-4D97-AF65-F5344CB8AC3E}">
        <p14:creationId xmlns:p14="http://schemas.microsoft.com/office/powerpoint/2010/main" val="2312839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4D68F016-00CB-4994-BF49-800089F8AA86}"/>
              </a:ext>
            </a:extLst>
          </p:cNvPr>
          <p:cNvSpPr>
            <a:spLocks/>
          </p:cNvSpPr>
          <p:nvPr userDrawn="1"/>
        </p:nvSpPr>
        <p:spPr bwMode="auto">
          <a:xfrm>
            <a:off x="0" y="6722338"/>
            <a:ext cx="8676000" cy="144000"/>
          </a:xfrm>
          <a:custGeom>
            <a:avLst/>
            <a:gdLst>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a:moveTo>
                  <a:pt x="0" y="0"/>
                </a:moveTo>
                <a:lnTo>
                  <a:pt x="0" y="0"/>
                </a:lnTo>
                <a:lnTo>
                  <a:pt x="0" y="133"/>
                </a:lnTo>
                <a:lnTo>
                  <a:pt x="9635" y="133"/>
                </a:lnTo>
                <a:lnTo>
                  <a:pt x="9712" y="0"/>
                </a:lnTo>
                <a:lnTo>
                  <a:pt x="0" y="0"/>
                </a:lnTo>
                <a:close/>
              </a:path>
            </a:pathLst>
          </a:custGeom>
          <a:solidFill>
            <a:srgbClr val="1567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pt-BR"/>
          </a:p>
        </p:txBody>
      </p:sp>
      <p:sp>
        <p:nvSpPr>
          <p:cNvPr id="5" name="Freeform 6">
            <a:extLst>
              <a:ext uri="{FF2B5EF4-FFF2-40B4-BE49-F238E27FC236}">
                <a16:creationId xmlns:a16="http://schemas.microsoft.com/office/drawing/2014/main" id="{1B408271-A89A-4CA3-B499-D924BB3F135E}"/>
              </a:ext>
            </a:extLst>
          </p:cNvPr>
          <p:cNvSpPr>
            <a:spLocks/>
          </p:cNvSpPr>
          <p:nvPr userDrawn="1"/>
        </p:nvSpPr>
        <p:spPr bwMode="auto">
          <a:xfrm>
            <a:off x="8729472" y="6732665"/>
            <a:ext cx="3157220" cy="136525"/>
          </a:xfrm>
          <a:custGeom>
            <a:avLst/>
            <a:gdLst>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a:moveTo>
                  <a:pt x="77" y="0"/>
                </a:moveTo>
                <a:lnTo>
                  <a:pt x="77" y="0"/>
                </a:lnTo>
                <a:lnTo>
                  <a:pt x="0" y="133"/>
                </a:lnTo>
                <a:lnTo>
                  <a:pt x="3010" y="133"/>
                </a:lnTo>
                <a:lnTo>
                  <a:pt x="3010" y="0"/>
                </a:lnTo>
                <a:lnTo>
                  <a:pt x="77" y="0"/>
                </a:lnTo>
                <a:close/>
              </a:path>
            </a:pathLst>
          </a:custGeom>
          <a:solidFill>
            <a:srgbClr val="00964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pt-BR"/>
          </a:p>
        </p:txBody>
      </p:sp>
      <p:pic>
        <p:nvPicPr>
          <p:cNvPr id="6" name="Imagem 5">
            <a:extLst>
              <a:ext uri="{FF2B5EF4-FFF2-40B4-BE49-F238E27FC236}">
                <a16:creationId xmlns:a16="http://schemas.microsoft.com/office/drawing/2014/main" id="{BB81D814-3CE8-4900-89D7-8FEEB49785A8}"/>
              </a:ext>
            </a:extLst>
          </p:cNvPr>
          <p:cNvPicPr>
            <a:picLocks noChangeAspect="1"/>
          </p:cNvPicPr>
          <p:nvPr userDrawn="1"/>
        </p:nvPicPr>
        <p:blipFill>
          <a:blip r:embed="rId13"/>
          <a:stretch>
            <a:fillRect/>
          </a:stretch>
        </p:blipFill>
        <p:spPr>
          <a:xfrm>
            <a:off x="9556689" y="5904201"/>
            <a:ext cx="1918842" cy="733137"/>
          </a:xfrm>
          <a:prstGeom prst="rect">
            <a:avLst/>
          </a:prstGeom>
        </p:spPr>
      </p:pic>
    </p:spTree>
    <p:extLst>
      <p:ext uri="{BB962C8B-B14F-4D97-AF65-F5344CB8AC3E}">
        <p14:creationId xmlns:p14="http://schemas.microsoft.com/office/powerpoint/2010/main" val="1213152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Text Box 1">
            <a:extLst>
              <a:ext uri="{FF2B5EF4-FFF2-40B4-BE49-F238E27FC236}">
                <a16:creationId xmlns:a16="http://schemas.microsoft.com/office/drawing/2014/main" id="{A415705A-B592-4292-9BAD-07A30D8B7283}"/>
              </a:ext>
            </a:extLst>
          </p:cNvPr>
          <p:cNvSpPr txBox="1">
            <a:spLocks noChangeArrowheads="1"/>
          </p:cNvSpPr>
          <p:nvPr/>
        </p:nvSpPr>
        <p:spPr bwMode="auto">
          <a:xfrm>
            <a:off x="4038074" y="6356351"/>
            <a:ext cx="4114264"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sz="1800"/>
          </a:p>
        </p:txBody>
      </p:sp>
      <p:sp>
        <p:nvSpPr>
          <p:cNvPr id="2050" name="Rectangle 2">
            <a:extLst>
              <a:ext uri="{FF2B5EF4-FFF2-40B4-BE49-F238E27FC236}">
                <a16:creationId xmlns:a16="http://schemas.microsoft.com/office/drawing/2014/main" id="{09A5C16E-AAA4-4194-9C52-FD0CDF2B976C}"/>
              </a:ext>
            </a:extLst>
          </p:cNvPr>
          <p:cNvSpPr>
            <a:spLocks noGrp="1" noChangeArrowheads="1"/>
          </p:cNvSpPr>
          <p:nvPr>
            <p:ph type="title"/>
          </p:nvPr>
        </p:nvSpPr>
        <p:spPr bwMode="auto">
          <a:xfrm>
            <a:off x="609521" y="273051"/>
            <a:ext cx="10968196"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pt-BR"/>
              <a:t>Clique para editar o formato do texto do título</a:t>
            </a:r>
          </a:p>
        </p:txBody>
      </p:sp>
      <p:sp>
        <p:nvSpPr>
          <p:cNvPr id="2051" name="Rectangle 3">
            <a:extLst>
              <a:ext uri="{FF2B5EF4-FFF2-40B4-BE49-F238E27FC236}">
                <a16:creationId xmlns:a16="http://schemas.microsoft.com/office/drawing/2014/main" id="{241C851D-92E0-45EE-A98D-DC2537769970}"/>
              </a:ext>
            </a:extLst>
          </p:cNvPr>
          <p:cNvSpPr>
            <a:spLocks noGrp="1" noChangeArrowheads="1"/>
          </p:cNvSpPr>
          <p:nvPr>
            <p:ph type="body" idx="1"/>
          </p:nvPr>
        </p:nvSpPr>
        <p:spPr bwMode="auto">
          <a:xfrm>
            <a:off x="609521" y="1604963"/>
            <a:ext cx="10968196" cy="3973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pt-BR"/>
              <a:t>Clique para editar o formato do texto da estrutura de tópicos</a:t>
            </a:r>
          </a:p>
          <a:p>
            <a:pPr lvl="1"/>
            <a:r>
              <a:rPr lang="en-GB" altLang="pt-BR"/>
              <a:t>2.º nível da estrutura de tópicos</a:t>
            </a:r>
          </a:p>
          <a:p>
            <a:pPr lvl="2"/>
            <a:r>
              <a:rPr lang="en-GB" altLang="pt-BR"/>
              <a:t>3.º nível da estrutura de tópicos</a:t>
            </a:r>
          </a:p>
          <a:p>
            <a:pPr lvl="3"/>
            <a:r>
              <a:rPr lang="en-GB" altLang="pt-BR"/>
              <a:t>4.º nível da estrutura de tópicos</a:t>
            </a:r>
          </a:p>
          <a:p>
            <a:pPr lvl="4"/>
            <a:r>
              <a:rPr lang="en-GB" altLang="pt-BR"/>
              <a:t>5.º nível da estrutura de tópicos</a:t>
            </a:r>
          </a:p>
          <a:p>
            <a:pPr lvl="4"/>
            <a:r>
              <a:rPr lang="en-GB" altLang="pt-BR"/>
              <a:t>6.º nível da estrutura de tópicos</a:t>
            </a:r>
          </a:p>
          <a:p>
            <a:pPr lvl="4"/>
            <a:r>
              <a:rPr lang="en-GB" altLang="pt-BR"/>
              <a:t>7.º nível da estrutura de tópicos</a:t>
            </a:r>
          </a:p>
        </p:txBody>
      </p:sp>
      <p:sp>
        <p:nvSpPr>
          <p:cNvPr id="2052" name="Text Box 4">
            <a:extLst>
              <a:ext uri="{FF2B5EF4-FFF2-40B4-BE49-F238E27FC236}">
                <a16:creationId xmlns:a16="http://schemas.microsoft.com/office/drawing/2014/main" id="{F1F0673B-1270-4000-A37D-1FAD686C2CBA}"/>
              </a:ext>
            </a:extLst>
          </p:cNvPr>
          <p:cNvSpPr txBox="1">
            <a:spLocks noChangeArrowheads="1"/>
          </p:cNvSpPr>
          <p:nvPr/>
        </p:nvSpPr>
        <p:spPr bwMode="auto">
          <a:xfrm>
            <a:off x="838091" y="6356350"/>
            <a:ext cx="2741256"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sz="1800"/>
          </a:p>
        </p:txBody>
      </p:sp>
      <p:sp>
        <p:nvSpPr>
          <p:cNvPr id="2053" name="Rectangle 5">
            <a:extLst>
              <a:ext uri="{FF2B5EF4-FFF2-40B4-BE49-F238E27FC236}">
                <a16:creationId xmlns:a16="http://schemas.microsoft.com/office/drawing/2014/main" id="{28F38546-3CB8-46EE-BD19-6772ACF83254}"/>
              </a:ext>
            </a:extLst>
          </p:cNvPr>
          <p:cNvSpPr>
            <a:spLocks noGrp="1" noChangeArrowheads="1"/>
          </p:cNvSpPr>
          <p:nvPr>
            <p:ph type="sldNum"/>
          </p:nvPr>
        </p:nvSpPr>
        <p:spPr bwMode="auto">
          <a:xfrm>
            <a:off x="8609479" y="6356350"/>
            <a:ext cx="2739668"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marL="215878" indent="-215878" eaLnBrk="1" hangingPunct="1">
              <a:buClrTx/>
              <a:buFontTx/>
              <a:buNone/>
              <a:tabLst>
                <a:tab pos="0" algn="l"/>
                <a:tab pos="914309" algn="l"/>
                <a:tab pos="1828617" algn="l"/>
                <a:tab pos="2742926" algn="l"/>
                <a:tab pos="3657234" algn="l"/>
                <a:tab pos="4571543" algn="l"/>
                <a:tab pos="5485851" algn="l"/>
                <a:tab pos="6400160" algn="l"/>
                <a:tab pos="7314468" algn="l"/>
                <a:tab pos="8228777" algn="l"/>
                <a:tab pos="9143086" algn="l"/>
                <a:tab pos="10057394" algn="l"/>
              </a:tabLst>
              <a:defRPr sz="2400">
                <a:solidFill>
                  <a:srgbClr val="000000"/>
                </a:solidFill>
                <a:latin typeface="Times New Roman" panose="02020603050405020304" pitchFamily="18" charset="0"/>
                <a:cs typeface="Times New Roman" panose="02020603050405020304" pitchFamily="18" charset="0"/>
              </a:defRPr>
            </a:lvl1pPr>
          </a:lstStyle>
          <a:p>
            <a:fld id="{0F8D68DF-84E3-4024-B1E3-91D80408F0F3}" type="slidenum">
              <a:rPr lang="en-US" altLang="pt-BR"/>
              <a:pPr/>
              <a:t>‹nº›</a:t>
            </a:fld>
            <a:endParaRPr lang="en-US" altLang="pt-BR"/>
          </a:p>
        </p:txBody>
      </p:sp>
    </p:spTree>
    <p:extLst>
      <p:ext uri="{BB962C8B-B14F-4D97-AF65-F5344CB8AC3E}">
        <p14:creationId xmlns:p14="http://schemas.microsoft.com/office/powerpoint/2010/main" val="2742090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j-lt"/>
          <a:ea typeface="+mj-ea"/>
          <a:cs typeface="+mj-cs"/>
        </a:defRPr>
      </a:lvl1pPr>
      <a:lvl2pPr marL="742876" indent="-285721"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2pPr>
      <a:lvl3pPr marL="1142886"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3pPr>
      <a:lvl4pPr marL="1600040"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4pPr>
      <a:lvl5pPr marL="2057194"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5pPr>
      <a:lvl6pPr marL="2514349"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6pPr>
      <a:lvl7pPr marL="2971503"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7pPr>
      <a:lvl8pPr marL="3428657"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8pPr>
      <a:lvl9pPr marL="3885811"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a:solidFill>
            <a:srgbClr val="000000"/>
          </a:solidFill>
          <a:latin typeface="Arial" panose="020B0604020202020204" pitchFamily="34" charset="0"/>
          <a:cs typeface="Arial" panose="020B0604020202020204" pitchFamily="34" charset="0"/>
        </a:defRPr>
      </a:lvl9pPr>
    </p:titleStyle>
    <p:bodyStyle>
      <a:lvl1pPr marL="342866" indent="-342866"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n-lt"/>
          <a:ea typeface="+mn-ea"/>
          <a:cs typeface="+mn-cs"/>
        </a:defRPr>
      </a:lvl1pPr>
      <a:lvl2pPr marL="742876" indent="-285721"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n-lt"/>
          <a:ea typeface="+mn-ea"/>
          <a:cs typeface="+mn-cs"/>
        </a:defRPr>
      </a:lvl2pPr>
      <a:lvl3pPr marL="1142886"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n-lt"/>
          <a:ea typeface="+mn-ea"/>
          <a:cs typeface="+mn-cs"/>
        </a:defRPr>
      </a:lvl3pPr>
      <a:lvl4pPr marL="1600040"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n-lt"/>
          <a:ea typeface="+mn-ea"/>
          <a:cs typeface="+mn-cs"/>
        </a:defRPr>
      </a:lvl4pPr>
      <a:lvl5pPr marL="2057194" indent="-228577" algn="l" defTabSz="449218" rtl="0" eaLnBrk="0" fontAlgn="base" hangingPunct="0">
        <a:spcBef>
          <a:spcPts val="13"/>
        </a:spcBef>
        <a:spcAft>
          <a:spcPts val="13"/>
        </a:spcAft>
        <a:buClr>
          <a:srgbClr val="000000"/>
        </a:buClr>
        <a:buSzPct val="100000"/>
        <a:buFont typeface="Times New Roman" panose="02020603050405020304" pitchFamily="18" charset="0"/>
        <a:defRPr sz="1400" kern="1200">
          <a:solidFill>
            <a:srgbClr val="000000"/>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D1FF1F8E-42B4-46A1-A276-22109E222CC8}"/>
              </a:ext>
            </a:extLst>
          </p:cNvPr>
          <p:cNvSpPr>
            <a:spLocks noGrp="1" noChangeArrowheads="1"/>
          </p:cNvSpPr>
          <p:nvPr>
            <p:ph type="ftr"/>
          </p:nvPr>
        </p:nvSpPr>
        <p:spPr bwMode="auto">
          <a:xfrm>
            <a:off x="4038074" y="6356350"/>
            <a:ext cx="411109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ctr" anchorCtr="0" compatLnSpc="1">
            <a:prstTxWarp prst="textNoShape">
              <a:avLst/>
            </a:prstTxWarp>
          </a:bodyPr>
          <a:lstStyle>
            <a:lvl1pPr algn="ctr" eaLnBrk="1">
              <a:tabLst>
                <a:tab pos="0" algn="l"/>
                <a:tab pos="449218" algn="l"/>
                <a:tab pos="898435" algn="l"/>
                <a:tab pos="1347653" algn="l"/>
                <a:tab pos="1796870" algn="l"/>
                <a:tab pos="2246088" algn="l"/>
                <a:tab pos="2695305" algn="l"/>
                <a:tab pos="3144524" algn="l"/>
                <a:tab pos="3593741" algn="l"/>
                <a:tab pos="4042959" algn="l"/>
              </a:tabLst>
              <a:defRPr>
                <a:solidFill>
                  <a:srgbClr val="000000"/>
                </a:solidFill>
                <a:latin typeface="Times New Roman" panose="02020603050405020304" pitchFamily="18" charset="0"/>
                <a:cs typeface="DejaVu Sans" panose="020B0603030804020204" pitchFamily="34" charset="0"/>
              </a:defRPr>
            </a:lvl1pPr>
          </a:lstStyle>
          <a:p>
            <a:endParaRPr lang="pt-BR" altLang="pt-BR"/>
          </a:p>
        </p:txBody>
      </p:sp>
      <p:sp>
        <p:nvSpPr>
          <p:cNvPr id="13314" name="Rectangle 2">
            <a:extLst>
              <a:ext uri="{FF2B5EF4-FFF2-40B4-BE49-F238E27FC236}">
                <a16:creationId xmlns:a16="http://schemas.microsoft.com/office/drawing/2014/main" id="{18CEF23A-A753-4AAF-B637-15DB9E7B5D88}"/>
              </a:ext>
            </a:extLst>
          </p:cNvPr>
          <p:cNvSpPr>
            <a:spLocks noGrp="1" noChangeArrowheads="1"/>
          </p:cNvSpPr>
          <p:nvPr>
            <p:ph type="sldNum"/>
          </p:nvPr>
        </p:nvSpPr>
        <p:spPr bwMode="auto">
          <a:xfrm>
            <a:off x="8609479" y="6356350"/>
            <a:ext cx="2739668"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ctr" anchorCtr="0" compatLnSpc="1">
            <a:prstTxWarp prst="textNoShape">
              <a:avLst/>
            </a:prstTxWarp>
          </a:bodyPr>
          <a:lstStyle>
            <a:lvl1pPr algn="r" eaLnBrk="1">
              <a:tabLst>
                <a:tab pos="0" algn="l"/>
                <a:tab pos="449218" algn="l"/>
                <a:tab pos="898435" algn="l"/>
                <a:tab pos="1347653" algn="l"/>
                <a:tab pos="1796870" algn="l"/>
                <a:tab pos="2246088" algn="l"/>
                <a:tab pos="2695305" algn="l"/>
              </a:tabLst>
              <a:defRPr sz="1200">
                <a:solidFill>
                  <a:srgbClr val="8B8B8B"/>
                </a:solidFill>
                <a:latin typeface="Calibri" panose="020F0502020204030204" pitchFamily="34" charset="0"/>
                <a:cs typeface="DejaVu Sans" panose="020B0603030804020204" pitchFamily="34" charset="0"/>
              </a:defRPr>
            </a:lvl1pPr>
          </a:lstStyle>
          <a:p>
            <a:fld id="{C41FA253-A8C5-4955-A8F8-AC400072464C}" type="slidenum">
              <a:rPr lang="pt-BR" altLang="pt-BR"/>
              <a:pPr/>
              <a:t>‹nº›</a:t>
            </a:fld>
            <a:endParaRPr lang="pt-BR" altLang="pt-BR"/>
          </a:p>
        </p:txBody>
      </p:sp>
      <p:sp>
        <p:nvSpPr>
          <p:cNvPr id="13315" name="Rectangle 3">
            <a:extLst>
              <a:ext uri="{FF2B5EF4-FFF2-40B4-BE49-F238E27FC236}">
                <a16:creationId xmlns:a16="http://schemas.microsoft.com/office/drawing/2014/main" id="{A46898E4-7363-4A77-AE43-EC4AD7B07345}"/>
              </a:ext>
            </a:extLst>
          </p:cNvPr>
          <p:cNvSpPr>
            <a:spLocks noGrp="1" noChangeArrowheads="1"/>
          </p:cNvSpPr>
          <p:nvPr>
            <p:ph type="dt"/>
          </p:nvPr>
        </p:nvSpPr>
        <p:spPr bwMode="auto">
          <a:xfrm>
            <a:off x="838091" y="6356350"/>
            <a:ext cx="2739668"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ctr" anchorCtr="0" compatLnSpc="1">
            <a:prstTxWarp prst="textNoShape">
              <a:avLst/>
            </a:prstTxWarp>
          </a:bodyPr>
          <a:lstStyle>
            <a:lvl1pPr eaLnBrk="1">
              <a:tabLst>
                <a:tab pos="449218" algn="l"/>
                <a:tab pos="898435" algn="l"/>
                <a:tab pos="1347653" algn="l"/>
                <a:tab pos="1796870" algn="l"/>
                <a:tab pos="2246088" algn="l"/>
                <a:tab pos="2695305" algn="l"/>
              </a:tabLst>
              <a:defRPr>
                <a:solidFill>
                  <a:srgbClr val="000000"/>
                </a:solidFill>
                <a:latin typeface="Times New Roman" panose="02020603050405020304" pitchFamily="18" charset="0"/>
                <a:cs typeface="Segoe UI" panose="020B0502040204020203" pitchFamily="34" charset="0"/>
              </a:defRPr>
            </a:lvl1pPr>
          </a:lstStyle>
          <a:p>
            <a:endParaRPr lang="pt-BR" altLang="pt-BR"/>
          </a:p>
        </p:txBody>
      </p:sp>
      <p:sp>
        <p:nvSpPr>
          <p:cNvPr id="13316" name="Rectangle 4">
            <a:extLst>
              <a:ext uri="{FF2B5EF4-FFF2-40B4-BE49-F238E27FC236}">
                <a16:creationId xmlns:a16="http://schemas.microsoft.com/office/drawing/2014/main" id="{7E244CBA-50C0-4485-8863-CC6C5C094307}"/>
              </a:ext>
            </a:extLst>
          </p:cNvPr>
          <p:cNvSpPr>
            <a:spLocks noGrp="1" noChangeArrowheads="1"/>
          </p:cNvSpPr>
          <p:nvPr>
            <p:ph type="title"/>
          </p:nvPr>
        </p:nvSpPr>
        <p:spPr bwMode="auto">
          <a:xfrm>
            <a:off x="609521" y="273050"/>
            <a:ext cx="10969784"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pt-BR"/>
              <a:t>Clique para editar o formato do texto do título</a:t>
            </a:r>
          </a:p>
        </p:txBody>
      </p:sp>
      <p:sp>
        <p:nvSpPr>
          <p:cNvPr id="13317" name="Rectangle 5">
            <a:extLst>
              <a:ext uri="{FF2B5EF4-FFF2-40B4-BE49-F238E27FC236}">
                <a16:creationId xmlns:a16="http://schemas.microsoft.com/office/drawing/2014/main" id="{49BD2C6C-DDA1-40C3-965C-6272EB1E1C76}"/>
              </a:ext>
            </a:extLst>
          </p:cNvPr>
          <p:cNvSpPr>
            <a:spLocks noGrp="1" noChangeArrowheads="1"/>
          </p:cNvSpPr>
          <p:nvPr>
            <p:ph type="body" idx="1"/>
          </p:nvPr>
        </p:nvSpPr>
        <p:spPr bwMode="auto">
          <a:xfrm>
            <a:off x="609521" y="1604963"/>
            <a:ext cx="10969784" cy="397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448" rIns="0" bIns="0" numCol="1" anchor="t" anchorCtr="0" compatLnSpc="1">
            <a:prstTxWarp prst="textNoShape">
              <a:avLst/>
            </a:prstTxWarp>
          </a:bodyPr>
          <a:lstStyle/>
          <a:p>
            <a:pPr lvl="0"/>
            <a:r>
              <a:rPr lang="en-GB" altLang="pt-BR"/>
              <a:t>Clique para editar o formato do texto da estrutura de tópicos</a:t>
            </a:r>
          </a:p>
          <a:p>
            <a:pPr lvl="1"/>
            <a:r>
              <a:rPr lang="en-GB" altLang="pt-BR"/>
              <a:t>2.º nível da estrutura de tópicos</a:t>
            </a:r>
          </a:p>
          <a:p>
            <a:pPr lvl="2"/>
            <a:r>
              <a:rPr lang="en-GB" altLang="pt-BR"/>
              <a:t>3.º nível da estrutura de tópicos</a:t>
            </a:r>
          </a:p>
          <a:p>
            <a:pPr lvl="3"/>
            <a:r>
              <a:rPr lang="en-GB" altLang="pt-BR"/>
              <a:t>4.º nível da estrutura de tópicos</a:t>
            </a:r>
          </a:p>
          <a:p>
            <a:pPr lvl="4"/>
            <a:r>
              <a:rPr lang="en-GB" altLang="pt-BR"/>
              <a:t>5.º nível da estrutura de tópicos</a:t>
            </a:r>
          </a:p>
          <a:p>
            <a:pPr lvl="4"/>
            <a:r>
              <a:rPr lang="en-GB" altLang="pt-BR"/>
              <a:t>6.º nível da estrutura de tópicos</a:t>
            </a:r>
          </a:p>
          <a:p>
            <a:pPr lvl="4"/>
            <a:r>
              <a:rPr lang="en-GB" altLang="pt-BR"/>
              <a:t>7.º nível da estrutura de tópicos</a:t>
            </a:r>
          </a:p>
        </p:txBody>
      </p:sp>
    </p:spTree>
    <p:extLst>
      <p:ext uri="{BB962C8B-B14F-4D97-AF65-F5344CB8AC3E}">
        <p14:creationId xmlns:p14="http://schemas.microsoft.com/office/powerpoint/2010/main" val="36120357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876" indent="-285721"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2pPr>
      <a:lvl3pPr marL="1142886"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3pPr>
      <a:lvl4pPr marL="1600040"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4pPr>
      <a:lvl5pPr marL="2057194"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5pPr>
      <a:lvl6pPr marL="2514349"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6pPr>
      <a:lvl7pPr marL="2971503"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7pPr>
      <a:lvl8pPr marL="3428657"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8pPr>
      <a:lvl9pPr marL="3885811" indent="-228577" algn="ctr" defTabSz="449218" rtl="0" fontAlgn="base" hangingPunct="0">
        <a:lnSpc>
          <a:spcPct val="93000"/>
        </a:lnSpc>
        <a:spcBef>
          <a:spcPts val="13"/>
        </a:spcBef>
        <a:spcAft>
          <a:spcPts val="13"/>
        </a:spcAft>
        <a:buClr>
          <a:srgbClr val="000000"/>
        </a:buClr>
        <a:buSzPct val="100000"/>
        <a:buFont typeface="Times New Roman" panose="02020603050405020304" pitchFamily="18" charset="0"/>
        <a:defRPr sz="4400">
          <a:solidFill>
            <a:srgbClr val="000000"/>
          </a:solidFill>
          <a:latin typeface="Arial" panose="020B0604020202020204" pitchFamily="34" charset="0"/>
          <a:ea typeface="Microsoft YaHei" panose="020B0503020204020204" pitchFamily="34" charset="-122"/>
        </a:defRPr>
      </a:lvl9pPr>
    </p:titleStyle>
    <p:bodyStyle>
      <a:lvl1pPr marL="342866" indent="-342866" algn="l" defTabSz="449218" rtl="0" fontAlgn="base" hangingPunct="0">
        <a:lnSpc>
          <a:spcPct val="93000"/>
        </a:lnSpc>
        <a:spcBef>
          <a:spcPts val="1425"/>
        </a:spcBef>
        <a:spcAft>
          <a:spcPts val="13"/>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876" indent="-285721" algn="l" defTabSz="449218" rtl="0" fontAlgn="base" hangingPunct="0">
        <a:lnSpc>
          <a:spcPct val="93000"/>
        </a:lnSpc>
        <a:spcBef>
          <a:spcPts val="1138"/>
        </a:spcBef>
        <a:spcAft>
          <a:spcPts val="13"/>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2886" indent="-228577" algn="l" defTabSz="449218" rtl="0" fontAlgn="base" hangingPunct="0">
        <a:lnSpc>
          <a:spcPct val="93000"/>
        </a:lnSpc>
        <a:spcBef>
          <a:spcPts val="863"/>
        </a:spcBef>
        <a:spcAft>
          <a:spcPts val="13"/>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040" indent="-228577" algn="l" defTabSz="449218" rtl="0" fontAlgn="base" hangingPunct="0">
        <a:lnSpc>
          <a:spcPct val="93000"/>
        </a:lnSpc>
        <a:spcBef>
          <a:spcPts val="575"/>
        </a:spcBef>
        <a:spcAft>
          <a:spcPts val="13"/>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194" indent="-228577" algn="l" defTabSz="449218" rtl="0" fontAlgn="base" hangingPunct="0">
        <a:lnSpc>
          <a:spcPct val="93000"/>
        </a:lnSpc>
        <a:spcBef>
          <a:spcPts val="288"/>
        </a:spcBef>
        <a:spcAft>
          <a:spcPts val="13"/>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8.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9.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3.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reeform 1">
            <a:extLst>
              <a:ext uri="{FF2B5EF4-FFF2-40B4-BE49-F238E27FC236}">
                <a16:creationId xmlns:a16="http://schemas.microsoft.com/office/drawing/2014/main" id="{0A337812-223C-4BA6-AA88-6568B75105F5}"/>
              </a:ext>
            </a:extLst>
          </p:cNvPr>
          <p:cNvSpPr>
            <a:spLocks noChangeArrowheads="1"/>
          </p:cNvSpPr>
          <p:nvPr/>
        </p:nvSpPr>
        <p:spPr bwMode="auto">
          <a:xfrm>
            <a:off x="6887267" y="-4316"/>
            <a:ext cx="5304734" cy="6866632"/>
          </a:xfrm>
          <a:custGeom>
            <a:avLst/>
            <a:gdLst>
              <a:gd name="G0" fmla="+- 42152 0 0"/>
              <a:gd name="G1" fmla="+- 1 0 0"/>
              <a:gd name="G2" fmla="+- 1 0 0"/>
              <a:gd name="G3" fmla="+- 1 0 0"/>
              <a:gd name="G4" fmla="+- 42152 0 0"/>
              <a:gd name="T0" fmla="*/ 0 w 5305647"/>
              <a:gd name="T1" fmla="*/ 6858000 h 6868633"/>
              <a:gd name="T2" fmla="*/ 3955312 w 5305647"/>
              <a:gd name="T3" fmla="*/ 0 h 6868633"/>
              <a:gd name="T4" fmla="*/ 5305647 w 5305647"/>
              <a:gd name="T5" fmla="*/ 0 h 6868633"/>
              <a:gd name="T6" fmla="*/ 5305647 w 5305647"/>
              <a:gd name="T7" fmla="*/ 6868633 h 6868633"/>
              <a:gd name="T8" fmla="*/ 0 w 5305647"/>
              <a:gd name="T9" fmla="*/ 6858000 h 6868633"/>
            </a:gdLst>
            <a:ahLst/>
            <a:cxnLst>
              <a:cxn ang="0">
                <a:pos x="T0" y="T1"/>
              </a:cxn>
              <a:cxn ang="0">
                <a:pos x="T2" y="T3"/>
              </a:cxn>
              <a:cxn ang="0">
                <a:pos x="T4" y="T5"/>
              </a:cxn>
              <a:cxn ang="0">
                <a:pos x="T6" y="T7"/>
              </a:cxn>
              <a:cxn ang="0">
                <a:pos x="T8" y="T9"/>
              </a:cxn>
            </a:cxnLst>
            <a:rect l="0" t="0" r="r" b="b"/>
            <a:pathLst>
              <a:path w="5305647" h="6868633" extrusionOk="0">
                <a:moveTo>
                  <a:pt x="0" y="6858000"/>
                </a:moveTo>
                <a:lnTo>
                  <a:pt x="3955312" y="0"/>
                </a:lnTo>
                <a:lnTo>
                  <a:pt x="5305647" y="0"/>
                </a:lnTo>
                <a:lnTo>
                  <a:pt x="5305647" y="6868633"/>
                </a:lnTo>
                <a:lnTo>
                  <a:pt x="0" y="6858000"/>
                </a:lnTo>
                <a:close/>
              </a:path>
            </a:pathLst>
          </a:custGeom>
          <a:solidFill>
            <a:srgbClr val="009B54"/>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cxnSp>
        <p:nvCxnSpPr>
          <p:cNvPr id="15362" name="AutoShape 2">
            <a:extLst>
              <a:ext uri="{FF2B5EF4-FFF2-40B4-BE49-F238E27FC236}">
                <a16:creationId xmlns:a16="http://schemas.microsoft.com/office/drawing/2014/main" id="{E0A831F6-9883-4A56-9580-E32922F8D990}"/>
              </a:ext>
            </a:extLst>
          </p:cNvPr>
          <p:cNvCxnSpPr>
            <a:cxnSpLocks noChangeShapeType="1"/>
          </p:cNvCxnSpPr>
          <p:nvPr/>
        </p:nvCxnSpPr>
        <p:spPr bwMode="auto">
          <a:xfrm flipH="1">
            <a:off x="6780918" y="447"/>
            <a:ext cx="3990455" cy="6868219"/>
          </a:xfrm>
          <a:prstGeom prst="straightConnector1">
            <a:avLst/>
          </a:prstGeom>
          <a:noFill/>
          <a:ln w="9360" cap="flat">
            <a:solidFill>
              <a:srgbClr val="006FB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15363" name="Group 3">
            <a:extLst>
              <a:ext uri="{FF2B5EF4-FFF2-40B4-BE49-F238E27FC236}">
                <a16:creationId xmlns:a16="http://schemas.microsoft.com/office/drawing/2014/main" id="{32192046-4ADD-4600-9292-FAE3721FD0B8}"/>
              </a:ext>
            </a:extLst>
          </p:cNvPr>
          <p:cNvGrpSpPr>
            <a:grpSpLocks/>
          </p:cNvGrpSpPr>
          <p:nvPr/>
        </p:nvGrpSpPr>
        <p:grpSpPr bwMode="auto">
          <a:xfrm>
            <a:off x="0" y="6773427"/>
            <a:ext cx="9045985" cy="95238"/>
            <a:chOff x="0" y="4267"/>
            <a:chExt cx="5699" cy="60"/>
          </a:xfrm>
        </p:grpSpPr>
        <p:sp>
          <p:nvSpPr>
            <p:cNvPr id="15364" name="Text Box 4">
              <a:extLst>
                <a:ext uri="{FF2B5EF4-FFF2-40B4-BE49-F238E27FC236}">
                  <a16:creationId xmlns:a16="http://schemas.microsoft.com/office/drawing/2014/main" id="{5B43B6BC-1965-4DE5-8D2E-DF85CA73D7BC}"/>
                </a:ext>
              </a:extLst>
            </p:cNvPr>
            <p:cNvSpPr txBox="1">
              <a:spLocks noChangeArrowheads="1"/>
            </p:cNvSpPr>
            <p:nvPr/>
          </p:nvSpPr>
          <p:spPr bwMode="auto">
            <a:xfrm>
              <a:off x="0" y="4271"/>
              <a:ext cx="5699"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5365" name="Freeform 5">
              <a:extLst>
                <a:ext uri="{FF2B5EF4-FFF2-40B4-BE49-F238E27FC236}">
                  <a16:creationId xmlns:a16="http://schemas.microsoft.com/office/drawing/2014/main" id="{066B151D-D7A7-44B2-9884-2C7B1CA8A073}"/>
                </a:ext>
              </a:extLst>
            </p:cNvPr>
            <p:cNvSpPr>
              <a:spLocks noChangeArrowheads="1"/>
            </p:cNvSpPr>
            <p:nvPr/>
          </p:nvSpPr>
          <p:spPr bwMode="auto">
            <a:xfrm>
              <a:off x="0" y="4267"/>
              <a:ext cx="3645" cy="60"/>
            </a:xfrm>
            <a:custGeom>
              <a:avLst/>
              <a:gdLst>
                <a:gd name="G0" fmla="+- 1 0 0"/>
                <a:gd name="G1" fmla="+- 8305 0 0"/>
                <a:gd name="G2" fmla="+- 1 0 0"/>
                <a:gd name="G3" fmla="*/ 1 5095 51712"/>
                <a:gd name="G4" fmla="*/ 1 48365 11520"/>
                <a:gd name="G5" fmla="*/ G4 1 180"/>
                <a:gd name="G6" fmla="*/ G3 1 G5"/>
                <a:gd name="G7" fmla="+- 1 0 0"/>
                <a:gd name="G8" fmla="*/ 1 16615 100"/>
                <a:gd name="T0" fmla="*/ 0 w 8382"/>
                <a:gd name="T1" fmla="*/ 0 h 133"/>
                <a:gd name="T2" fmla="*/ 0 w 8382"/>
                <a:gd name="T3" fmla="*/ 0 h 133"/>
                <a:gd name="T4" fmla="*/ 0 w 8382"/>
                <a:gd name="T5" fmla="*/ 133 h 133"/>
                <a:gd name="T6" fmla="*/ 8305 w 8382"/>
                <a:gd name="T7" fmla="*/ 133 h 133"/>
                <a:gd name="T8" fmla="*/ 8382 w 8382"/>
                <a:gd name="T9" fmla="*/ 0 h 133"/>
                <a:gd name="T10" fmla="*/ 0 w 8382"/>
                <a:gd name="T11" fmla="*/ 0 h 133"/>
              </a:gdLst>
              <a:ahLst/>
              <a:cxnLst>
                <a:cxn ang="0">
                  <a:pos x="T0" y="T1"/>
                </a:cxn>
                <a:cxn ang="0">
                  <a:pos x="T2" y="T3"/>
                </a:cxn>
                <a:cxn ang="0">
                  <a:pos x="T4" y="T5"/>
                </a:cxn>
                <a:cxn ang="0">
                  <a:pos x="T6" y="T7"/>
                </a:cxn>
                <a:cxn ang="0">
                  <a:pos x="T8" y="T9"/>
                </a:cxn>
                <a:cxn ang="0">
                  <a:pos x="T10" y="T11"/>
                </a:cxn>
              </a:cxnLst>
              <a:rect l="0" t="0" r="r" b="b"/>
              <a:pathLst>
                <a:path w="8382" h="133" extrusionOk="0">
                  <a:moveTo>
                    <a:pt x="0" y="0"/>
                  </a:moveTo>
                  <a:lnTo>
                    <a:pt x="0" y="0"/>
                  </a:lnTo>
                  <a:lnTo>
                    <a:pt x="0" y="133"/>
                  </a:lnTo>
                  <a:lnTo>
                    <a:pt x="8305" y="133"/>
                  </a:lnTo>
                  <a:lnTo>
                    <a:pt x="838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5366" name="Freeform 6">
              <a:extLst>
                <a:ext uri="{FF2B5EF4-FFF2-40B4-BE49-F238E27FC236}">
                  <a16:creationId xmlns:a16="http://schemas.microsoft.com/office/drawing/2014/main" id="{3FAB808A-0047-45F6-AFE9-4AB3D7E33A9C}"/>
                </a:ext>
              </a:extLst>
            </p:cNvPr>
            <p:cNvSpPr>
              <a:spLocks noChangeArrowheads="1"/>
            </p:cNvSpPr>
            <p:nvPr/>
          </p:nvSpPr>
          <p:spPr bwMode="auto">
            <a:xfrm>
              <a:off x="3675" y="4267"/>
              <a:ext cx="1887" cy="60"/>
            </a:xfrm>
            <a:custGeom>
              <a:avLst/>
              <a:gdLst>
                <a:gd name="G0" fmla="+- 1 0 0"/>
                <a:gd name="G1" fmla="+- 4341 0 0"/>
                <a:gd name="G2" fmla="+- 1 0 0"/>
                <a:gd name="G3" fmla="*/ 1 5095 51712"/>
                <a:gd name="G4" fmla="*/ 1 48365 11520"/>
                <a:gd name="G5" fmla="*/ G4 1 180"/>
                <a:gd name="G6" fmla="*/ G3 1 G5"/>
                <a:gd name="G7" fmla="+- 1 0 0"/>
                <a:gd name="G8" fmla="*/ 1 16615 100"/>
                <a:gd name="T0" fmla="*/ 77 w 4341"/>
                <a:gd name="T1" fmla="*/ 0 h 133"/>
                <a:gd name="T2" fmla="*/ 77 w 4341"/>
                <a:gd name="T3" fmla="*/ 0 h 133"/>
                <a:gd name="T4" fmla="*/ 0 w 4341"/>
                <a:gd name="T5" fmla="*/ 133 h 133"/>
                <a:gd name="T6" fmla="*/ 4341 w 4341"/>
                <a:gd name="T7" fmla="*/ 133 h 133"/>
                <a:gd name="T8" fmla="*/ 4341 w 4341"/>
                <a:gd name="T9" fmla="*/ 0 h 133"/>
                <a:gd name="T10" fmla="*/ 77 w 4341"/>
                <a:gd name="T11" fmla="*/ 0 h 133"/>
              </a:gdLst>
              <a:ahLst/>
              <a:cxnLst>
                <a:cxn ang="0">
                  <a:pos x="T0" y="T1"/>
                </a:cxn>
                <a:cxn ang="0">
                  <a:pos x="T2" y="T3"/>
                </a:cxn>
                <a:cxn ang="0">
                  <a:pos x="T4" y="T5"/>
                </a:cxn>
                <a:cxn ang="0">
                  <a:pos x="T6" y="T7"/>
                </a:cxn>
                <a:cxn ang="0">
                  <a:pos x="T8" y="T9"/>
                </a:cxn>
                <a:cxn ang="0">
                  <a:pos x="T10" y="T11"/>
                </a:cxn>
              </a:cxnLst>
              <a:rect l="0" t="0" r="r" b="b"/>
              <a:pathLst>
                <a:path w="4341" h="133" extrusionOk="0">
                  <a:moveTo>
                    <a:pt x="77" y="0"/>
                  </a:moveTo>
                  <a:lnTo>
                    <a:pt x="77" y="0"/>
                  </a:lnTo>
                  <a:lnTo>
                    <a:pt x="0" y="133"/>
                  </a:lnTo>
                  <a:lnTo>
                    <a:pt x="4341" y="133"/>
                  </a:lnTo>
                  <a:lnTo>
                    <a:pt x="4341" y="0"/>
                  </a:lnTo>
                  <a:lnTo>
                    <a:pt x="77" y="0"/>
                  </a:lnTo>
                  <a:close/>
                </a:path>
              </a:pathLst>
            </a:custGeom>
            <a:solidFill>
              <a:srgbClr val="009B54"/>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grpSp>
      <p:pic>
        <p:nvPicPr>
          <p:cNvPr id="15367" name="Picture 7">
            <a:extLst>
              <a:ext uri="{FF2B5EF4-FFF2-40B4-BE49-F238E27FC236}">
                <a16:creationId xmlns:a16="http://schemas.microsoft.com/office/drawing/2014/main" id="{E7BEFD09-AC68-45DA-B3C7-ED47F0CB00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754" y="2254403"/>
            <a:ext cx="4809499" cy="18380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8" name="Text Box 8">
            <a:extLst>
              <a:ext uri="{FF2B5EF4-FFF2-40B4-BE49-F238E27FC236}">
                <a16:creationId xmlns:a16="http://schemas.microsoft.com/office/drawing/2014/main" id="{F6359D13-0AC6-4F85-9E76-07A7EB95FF85}"/>
              </a:ext>
            </a:extLst>
          </p:cNvPr>
          <p:cNvSpPr txBox="1">
            <a:spLocks noChangeArrowheads="1"/>
          </p:cNvSpPr>
          <p:nvPr/>
        </p:nvSpPr>
        <p:spPr bwMode="auto">
          <a:xfrm>
            <a:off x="7952339" y="4892485"/>
            <a:ext cx="4160296" cy="13555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spcBef>
                <a:spcPts val="13"/>
              </a:spcBef>
              <a:spcAft>
                <a:spcPts val="13"/>
              </a:spcAft>
              <a:buSzPct val="118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4300" b="1">
                <a:solidFill>
                  <a:srgbClr val="FFFFFF"/>
                </a:solidFill>
              </a:rPr>
              <a:t>OROPOUCHE</a:t>
            </a:r>
          </a:p>
          <a:p>
            <a:pPr algn="ctr" defTabSz="449218" fontAlgn="base">
              <a:spcBef>
                <a:spcPts val="13"/>
              </a:spcBef>
              <a:spcAft>
                <a:spcPts val="13"/>
              </a:spcAft>
              <a:buSzPct val="67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endParaRPr lang="pt-BR" altLang="pt-BR" sz="4300" b="1">
              <a:solidFill>
                <a:srgbClr val="FFFFFF"/>
              </a:solidFill>
            </a:endParaRPr>
          </a:p>
        </p:txBody>
      </p:sp>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reeform 1">
            <a:extLst>
              <a:ext uri="{FF2B5EF4-FFF2-40B4-BE49-F238E27FC236}">
                <a16:creationId xmlns:a16="http://schemas.microsoft.com/office/drawing/2014/main" id="{F2F37DCE-8299-4003-A183-6BD2F736934A}"/>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4578" name="Freeform 2">
            <a:extLst>
              <a:ext uri="{FF2B5EF4-FFF2-40B4-BE49-F238E27FC236}">
                <a16:creationId xmlns:a16="http://schemas.microsoft.com/office/drawing/2014/main" id="{0107B8AE-2DEA-4FFD-90C9-4A988656F02A}"/>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4579" name="Picture 3">
            <a:extLst>
              <a:ext uri="{FF2B5EF4-FFF2-40B4-BE49-F238E27FC236}">
                <a16:creationId xmlns:a16="http://schemas.microsoft.com/office/drawing/2014/main" id="{697C70CB-B2B0-4A70-AD3E-6264AABEBB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550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0" name="Text Box 4">
            <a:extLst>
              <a:ext uri="{FF2B5EF4-FFF2-40B4-BE49-F238E27FC236}">
                <a16:creationId xmlns:a16="http://schemas.microsoft.com/office/drawing/2014/main" id="{E445B135-D4E6-4FFB-B712-EC773C8127EB}"/>
              </a:ext>
            </a:extLst>
          </p:cNvPr>
          <p:cNvSpPr txBox="1">
            <a:spLocks noChangeArrowheads="1"/>
          </p:cNvSpPr>
          <p:nvPr/>
        </p:nvSpPr>
        <p:spPr bwMode="auto">
          <a:xfrm>
            <a:off x="0" y="171874"/>
            <a:ext cx="12192000" cy="788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 - Notas Técnicas</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600" b="1"/>
          </a:p>
        </p:txBody>
      </p:sp>
      <p:pic>
        <p:nvPicPr>
          <p:cNvPr id="24581" name="Picture 5">
            <a:extLst>
              <a:ext uri="{FF2B5EF4-FFF2-40B4-BE49-F238E27FC236}">
                <a16:creationId xmlns:a16="http://schemas.microsoft.com/office/drawing/2014/main" id="{D2D60C45-3DDB-4D94-9024-1AABC46B49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02" y="1019489"/>
            <a:ext cx="5403146" cy="4993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2" name="Picture 6">
            <a:extLst>
              <a:ext uri="{FF2B5EF4-FFF2-40B4-BE49-F238E27FC236}">
                <a16:creationId xmlns:a16="http://schemas.microsoft.com/office/drawing/2014/main" id="{35988104-5D41-4D43-811C-7C7C76E8AC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1393" y="938538"/>
            <a:ext cx="4607912" cy="49920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reeform 1">
            <a:extLst>
              <a:ext uri="{FF2B5EF4-FFF2-40B4-BE49-F238E27FC236}">
                <a16:creationId xmlns:a16="http://schemas.microsoft.com/office/drawing/2014/main" id="{CEDB577E-2FF0-4D16-B87A-28C55DD3E899}"/>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5602" name="Freeform 2">
            <a:extLst>
              <a:ext uri="{FF2B5EF4-FFF2-40B4-BE49-F238E27FC236}">
                <a16:creationId xmlns:a16="http://schemas.microsoft.com/office/drawing/2014/main" id="{52B121D0-C425-4D94-A26A-81C5CE9341D7}"/>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5603" name="Picture 3">
            <a:extLst>
              <a:ext uri="{FF2B5EF4-FFF2-40B4-BE49-F238E27FC236}">
                <a16:creationId xmlns:a16="http://schemas.microsoft.com/office/drawing/2014/main" id="{E08D5525-CC59-4CFF-A7A7-1CE54A3AD0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550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4" name="Text Box 4">
            <a:extLst>
              <a:ext uri="{FF2B5EF4-FFF2-40B4-BE49-F238E27FC236}">
                <a16:creationId xmlns:a16="http://schemas.microsoft.com/office/drawing/2014/main" id="{7D62F01A-B6E4-46EB-A068-CE3574E953CB}"/>
              </a:ext>
            </a:extLst>
          </p:cNvPr>
          <p:cNvSpPr txBox="1">
            <a:spLocks noChangeArrowheads="1"/>
          </p:cNvSpPr>
          <p:nvPr/>
        </p:nvSpPr>
        <p:spPr bwMode="auto">
          <a:xfrm>
            <a:off x="0" y="171874"/>
            <a:ext cx="12192000" cy="788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600" b="1"/>
          </a:p>
        </p:txBody>
      </p:sp>
      <p:pic>
        <p:nvPicPr>
          <p:cNvPr id="25605" name="Picture 5">
            <a:extLst>
              <a:ext uri="{FF2B5EF4-FFF2-40B4-BE49-F238E27FC236}">
                <a16:creationId xmlns:a16="http://schemas.microsoft.com/office/drawing/2014/main" id="{3B8DD885-E22E-44C8-BD05-2155127C0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377" y="1336947"/>
            <a:ext cx="4561881" cy="46174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6" name="Picture 6">
            <a:extLst>
              <a:ext uri="{FF2B5EF4-FFF2-40B4-BE49-F238E27FC236}">
                <a16:creationId xmlns:a16="http://schemas.microsoft.com/office/drawing/2014/main" id="{41B6B459-5FD9-4660-9FFE-B3B8C74A9A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7590" y="1394090"/>
            <a:ext cx="5461876" cy="4419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reeform 1">
            <a:extLst>
              <a:ext uri="{FF2B5EF4-FFF2-40B4-BE49-F238E27FC236}">
                <a16:creationId xmlns:a16="http://schemas.microsoft.com/office/drawing/2014/main" id="{4AA14ADE-609F-46BA-93BA-02CA7726A228}"/>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6626" name="Freeform 2">
            <a:extLst>
              <a:ext uri="{FF2B5EF4-FFF2-40B4-BE49-F238E27FC236}">
                <a16:creationId xmlns:a16="http://schemas.microsoft.com/office/drawing/2014/main" id="{6C6967A8-E3F7-4AD8-BE4C-01D53F51589D}"/>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6627" name="Picture 3">
            <a:extLst>
              <a:ext uri="{FF2B5EF4-FFF2-40B4-BE49-F238E27FC236}">
                <a16:creationId xmlns:a16="http://schemas.microsoft.com/office/drawing/2014/main" id="{E60F40D9-FD29-4E97-85CB-2698D3EB5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550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28" name="Picture 4">
            <a:extLst>
              <a:ext uri="{FF2B5EF4-FFF2-40B4-BE49-F238E27FC236}">
                <a16:creationId xmlns:a16="http://schemas.microsoft.com/office/drawing/2014/main" id="{DFE01CCB-0CFC-470B-AF62-E873E2917F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80" y="625840"/>
            <a:ext cx="11887240" cy="304760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9" name="Text Box 5">
            <a:extLst>
              <a:ext uri="{FF2B5EF4-FFF2-40B4-BE49-F238E27FC236}">
                <a16:creationId xmlns:a16="http://schemas.microsoft.com/office/drawing/2014/main" id="{EE925F8B-5EBC-454C-B19D-526A46F33146}"/>
              </a:ext>
            </a:extLst>
          </p:cNvPr>
          <p:cNvSpPr txBox="1">
            <a:spLocks noChangeArrowheads="1"/>
          </p:cNvSpPr>
          <p:nvPr/>
        </p:nvSpPr>
        <p:spPr bwMode="auto">
          <a:xfrm>
            <a:off x="920630" y="4303599"/>
            <a:ext cx="6620601" cy="2238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513"/>
              </a:spcBef>
              <a:spcAft>
                <a:spcPts val="13"/>
              </a:spcAft>
              <a:buSzPct val="5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2200" b="1"/>
              <a:t>Divisão de Doenças Transmitidas por Vetores - DVDTV</a:t>
            </a:r>
          </a:p>
          <a:p>
            <a:pPr algn="ctr" defTabSz="449218" fontAlgn="base">
              <a:spcBef>
                <a:spcPts val="613"/>
              </a:spcBef>
              <a:spcAft>
                <a:spcPts val="13"/>
              </a:spcAft>
              <a:buSzPct val="163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2200" b="1"/>
              <a:t>vetores@sesa.pr.gov.br</a:t>
            </a: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5E97C7A7-DF75-6148-9C65-9A288497A893}"/>
              </a:ext>
            </a:extLst>
          </p:cNvPr>
          <p:cNvPicPr>
            <a:picLocks noChangeAspect="1"/>
          </p:cNvPicPr>
          <p:nvPr/>
        </p:nvPicPr>
        <p:blipFill>
          <a:blip r:embed="rId3"/>
          <a:stretch>
            <a:fillRect/>
          </a:stretch>
        </p:blipFill>
        <p:spPr>
          <a:xfrm>
            <a:off x="0" y="0"/>
            <a:ext cx="12192000" cy="127000"/>
          </a:xfrm>
          <a:prstGeom prst="rect">
            <a:avLst/>
          </a:prstGeom>
        </p:spPr>
      </p:pic>
      <p:pic>
        <p:nvPicPr>
          <p:cNvPr id="3" name="Imagem 2">
            <a:extLst>
              <a:ext uri="{FF2B5EF4-FFF2-40B4-BE49-F238E27FC236}">
                <a16:creationId xmlns:a16="http://schemas.microsoft.com/office/drawing/2014/main" id="{CA967A6D-BA08-4174-956F-943D82D3B99E}"/>
              </a:ext>
            </a:extLst>
          </p:cNvPr>
          <p:cNvPicPr>
            <a:picLocks noChangeAspect="1"/>
          </p:cNvPicPr>
          <p:nvPr/>
        </p:nvPicPr>
        <p:blipFill>
          <a:blip r:embed="rId4"/>
          <a:stretch>
            <a:fillRect/>
          </a:stretch>
        </p:blipFill>
        <p:spPr>
          <a:xfrm>
            <a:off x="3691253" y="1857627"/>
            <a:ext cx="4809494" cy="1837576"/>
          </a:xfrm>
          <a:prstGeom prst="rect">
            <a:avLst/>
          </a:prstGeom>
        </p:spPr>
      </p:pic>
      <p:sp>
        <p:nvSpPr>
          <p:cNvPr id="5" name="Rectangle 9">
            <a:extLst>
              <a:ext uri="{FF2B5EF4-FFF2-40B4-BE49-F238E27FC236}">
                <a16:creationId xmlns:a16="http://schemas.microsoft.com/office/drawing/2014/main" id="{7962F2A0-9800-4EED-836E-A170F9B538F3}"/>
              </a:ext>
            </a:extLst>
          </p:cNvPr>
          <p:cNvSpPr/>
          <p:nvPr/>
        </p:nvSpPr>
        <p:spPr>
          <a:xfrm>
            <a:off x="276780" y="4518098"/>
            <a:ext cx="11638440" cy="64487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a:lnSpc>
                <a:spcPct val="100000"/>
              </a:lnSpc>
            </a:pPr>
            <a:r>
              <a:rPr lang="pt-BR" sz="3600" b="0" strike="noStrike" spc="-1" dirty="0">
                <a:solidFill>
                  <a:schemeClr val="bg2">
                    <a:lumMod val="25000"/>
                  </a:schemeClr>
                </a:solidFill>
                <a:latin typeface="Arial"/>
                <a:ea typeface="DejaVu Sans"/>
              </a:rPr>
              <a:t>Febre </a:t>
            </a:r>
            <a:r>
              <a:rPr lang="pt-BR" sz="3600" b="0" strike="noStrike" spc="-1" dirty="0" err="1">
                <a:solidFill>
                  <a:schemeClr val="bg2">
                    <a:lumMod val="25000"/>
                  </a:schemeClr>
                </a:solidFill>
                <a:latin typeface="Arial"/>
                <a:ea typeface="DejaVu Sans"/>
              </a:rPr>
              <a:t>Oropuche</a:t>
            </a:r>
            <a:endParaRPr lang="pt-BR" sz="3600" b="0" strike="noStrike" spc="-1" dirty="0">
              <a:solidFill>
                <a:schemeClr val="bg2">
                  <a:lumMod val="25000"/>
                </a:schemeClr>
              </a:solidFill>
              <a:latin typeface="Arial"/>
            </a:endParaRPr>
          </a:p>
        </p:txBody>
      </p:sp>
      <p:sp>
        <p:nvSpPr>
          <p:cNvPr id="6" name="CaixaDeTexto 1">
            <a:extLst>
              <a:ext uri="{FF2B5EF4-FFF2-40B4-BE49-F238E27FC236}">
                <a16:creationId xmlns:a16="http://schemas.microsoft.com/office/drawing/2014/main" id="{6D679859-C125-4181-8170-16BFBC9CEB23}"/>
              </a:ext>
            </a:extLst>
          </p:cNvPr>
          <p:cNvSpPr/>
          <p:nvPr/>
        </p:nvSpPr>
        <p:spPr>
          <a:xfrm>
            <a:off x="1100943" y="5470752"/>
            <a:ext cx="9791640" cy="303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pt-BR" sz="1400" b="1" strike="noStrike" spc="-1" dirty="0">
                <a:solidFill>
                  <a:schemeClr val="bg2">
                    <a:lumMod val="25000"/>
                  </a:schemeClr>
                </a:solidFill>
                <a:latin typeface="Arial"/>
                <a:ea typeface="DejaVu Sans"/>
              </a:rPr>
              <a:t>Curitiba - PR | agosto de 2024</a:t>
            </a:r>
            <a:endParaRPr lang="pt-BR" sz="1400" b="0" strike="noStrike" spc="-1" dirty="0">
              <a:solidFill>
                <a:schemeClr val="bg2">
                  <a:lumMod val="25000"/>
                </a:schemeClr>
              </a:solidFill>
              <a:latin typeface="Arial"/>
            </a:endParaRPr>
          </a:p>
        </p:txBody>
      </p:sp>
    </p:spTree>
    <p:extLst>
      <p:ext uri="{BB962C8B-B14F-4D97-AF65-F5344CB8AC3E}">
        <p14:creationId xmlns:p14="http://schemas.microsoft.com/office/powerpoint/2010/main" val="217999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prstGeom prst="rect">
            <a:avLst/>
          </a:prstGeom>
          <a:noFill/>
          <a:ln w="0">
            <a:noFill/>
          </a:ln>
        </p:spPr>
        <p:txBody>
          <a:bodyPr lIns="0" tIns="0" rIns="0" bIns="0" anchor="ctr">
            <a:noAutofit/>
          </a:bodyPr>
          <a:lstStyle/>
          <a:p>
            <a:pPr>
              <a:lnSpc>
                <a:spcPct val="90000"/>
              </a:lnSpc>
            </a:pPr>
            <a:r>
              <a:rPr lang="pt-BR" sz="2800" b="1" spc="-1" dirty="0" err="1">
                <a:solidFill>
                  <a:srgbClr val="006FB0"/>
                </a:solidFill>
                <a:latin typeface="Arial"/>
                <a:ea typeface="DejaVu Sans"/>
              </a:rPr>
              <a:t>Oroupoche</a:t>
            </a:r>
            <a:endParaRPr lang="pt-BR" sz="2800" spc="-1" dirty="0">
              <a:solidFill>
                <a:srgbClr val="006FB0"/>
              </a:solidFill>
              <a:latin typeface="Arial"/>
            </a:endParaRPr>
          </a:p>
        </p:txBody>
      </p:sp>
      <p:pic>
        <p:nvPicPr>
          <p:cNvPr id="2" name="Imagem 1">
            <a:extLst>
              <a:ext uri="{FF2B5EF4-FFF2-40B4-BE49-F238E27FC236}">
                <a16:creationId xmlns:a16="http://schemas.microsoft.com/office/drawing/2014/main" id="{14B96C56-2E06-488E-A722-75DAA67D32E4}"/>
              </a:ext>
            </a:extLst>
          </p:cNvPr>
          <p:cNvPicPr>
            <a:picLocks noChangeAspect="1"/>
          </p:cNvPicPr>
          <p:nvPr/>
        </p:nvPicPr>
        <p:blipFill>
          <a:blip r:embed="rId2"/>
          <a:stretch>
            <a:fillRect/>
          </a:stretch>
        </p:blipFill>
        <p:spPr>
          <a:xfrm>
            <a:off x="1442382" y="1876208"/>
            <a:ext cx="9911418" cy="3610192"/>
          </a:xfrm>
          <a:prstGeom prst="rect">
            <a:avLst/>
          </a:prstGeom>
        </p:spPr>
      </p:pic>
    </p:spTree>
    <p:extLst>
      <p:ext uri="{BB962C8B-B14F-4D97-AF65-F5344CB8AC3E}">
        <p14:creationId xmlns:p14="http://schemas.microsoft.com/office/powerpoint/2010/main" val="333913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prstGeom prst="rect">
            <a:avLst/>
          </a:prstGeom>
          <a:noFill/>
          <a:ln w="0">
            <a:noFill/>
          </a:ln>
        </p:spPr>
        <p:txBody>
          <a:bodyPr lIns="0" tIns="0" rIns="0" bIns="0" anchor="ctr">
            <a:noAutofit/>
          </a:bodyPr>
          <a:lstStyle/>
          <a:p>
            <a:pPr>
              <a:lnSpc>
                <a:spcPct val="90000"/>
              </a:lnSpc>
            </a:pPr>
            <a:r>
              <a:rPr lang="pt-BR" sz="2800" b="1" spc="-1" dirty="0" err="1">
                <a:solidFill>
                  <a:srgbClr val="006FB0"/>
                </a:solidFill>
                <a:latin typeface="Arial"/>
                <a:ea typeface="DejaVu Sans"/>
              </a:rPr>
              <a:t>Oroupoche</a:t>
            </a:r>
            <a:endParaRPr lang="pt-BR" sz="2800" spc="-1" dirty="0">
              <a:solidFill>
                <a:srgbClr val="006FB0"/>
              </a:solidFill>
              <a:latin typeface="Arial"/>
            </a:endParaRPr>
          </a:p>
        </p:txBody>
      </p:sp>
      <p:sp>
        <p:nvSpPr>
          <p:cNvPr id="3" name="Espaço Reservado para Conteúdo 2">
            <a:extLst>
              <a:ext uri="{FF2B5EF4-FFF2-40B4-BE49-F238E27FC236}">
                <a16:creationId xmlns:a16="http://schemas.microsoft.com/office/drawing/2014/main" id="{18C8FD6B-3730-4240-A80B-DB5D7AB6BF5E}"/>
              </a:ext>
            </a:extLst>
          </p:cNvPr>
          <p:cNvSpPr>
            <a:spLocks noGrp="1"/>
          </p:cNvSpPr>
          <p:nvPr>
            <p:ph sz="half" idx="1"/>
          </p:nvPr>
        </p:nvSpPr>
        <p:spPr>
          <a:xfrm>
            <a:off x="914400" y="1330309"/>
            <a:ext cx="5181600" cy="4351338"/>
          </a:xfrm>
        </p:spPr>
        <p:txBody>
          <a:bodyPr/>
          <a:lstStyle/>
          <a:p>
            <a:r>
              <a:rPr lang="pt-BR" sz="2000" dirty="0"/>
              <a:t>Doença causada por um arbovírus, Oropouche (OROV).</a:t>
            </a:r>
          </a:p>
          <a:p>
            <a:r>
              <a:rPr lang="pt-BR" sz="2000" dirty="0"/>
              <a:t>Vetor vírus transmitido pelo inseto </a:t>
            </a:r>
            <a:r>
              <a:rPr lang="pt-BR" sz="2000" b="1" i="1" dirty="0" err="1"/>
              <a:t>Culicoides</a:t>
            </a:r>
            <a:r>
              <a:rPr lang="pt-BR" sz="2000" b="1" i="1" dirty="0"/>
              <a:t> paraenses </a:t>
            </a:r>
            <a:r>
              <a:rPr lang="pt-BR" sz="2000" b="1" dirty="0"/>
              <a:t>(maruim ou mosquito-pólvora).</a:t>
            </a:r>
          </a:p>
          <a:p>
            <a:r>
              <a:rPr lang="pt-BR" sz="2000" dirty="0"/>
              <a:t>Clínica: </a:t>
            </a:r>
            <a:r>
              <a:rPr lang="pt-BR" sz="2000" b="1" dirty="0"/>
              <a:t>febre abrupta acompanhado de cefaleia, mialgia, artralgia, tontura, náuseas, vômitos, dor </a:t>
            </a:r>
            <a:r>
              <a:rPr lang="pt-BR" sz="2000" b="1" dirty="0" err="1"/>
              <a:t>retrorbital</a:t>
            </a:r>
            <a:r>
              <a:rPr lang="pt-BR" sz="2000" b="1" dirty="0"/>
              <a:t>, exantema</a:t>
            </a:r>
            <a:r>
              <a:rPr lang="pt-BR" sz="2000" dirty="0"/>
              <a:t>, entre outros sintomas normalmente duram 2 a 7 dias.60% recidiva em 1-2 semanas</a:t>
            </a:r>
          </a:p>
          <a:p>
            <a:r>
              <a:rPr lang="pt-BR" sz="2000" dirty="0"/>
              <a:t>Diagnóstico diferencial: dengue, </a:t>
            </a:r>
            <a:r>
              <a:rPr lang="pt-BR" sz="2000" dirty="0" err="1"/>
              <a:t>chikungunya</a:t>
            </a:r>
            <a:r>
              <a:rPr lang="pt-BR" sz="2000" dirty="0"/>
              <a:t> e Zika.</a:t>
            </a:r>
          </a:p>
          <a:p>
            <a:r>
              <a:rPr lang="pt-BR" sz="2000" dirty="0"/>
              <a:t>7.497 casos Oropouche no Brasil (SE 31/2024).</a:t>
            </a:r>
          </a:p>
          <a:p>
            <a:r>
              <a:rPr lang="pt-BR" sz="2000" dirty="0"/>
              <a:t>Período de maior transmissão – verão.</a:t>
            </a:r>
            <a:endParaRPr lang="pt-BR" sz="2400" dirty="0"/>
          </a:p>
        </p:txBody>
      </p:sp>
      <p:pic>
        <p:nvPicPr>
          <p:cNvPr id="6" name="Espaço Reservado para Conteúdo 5">
            <a:extLst>
              <a:ext uri="{FF2B5EF4-FFF2-40B4-BE49-F238E27FC236}">
                <a16:creationId xmlns:a16="http://schemas.microsoft.com/office/drawing/2014/main" id="{F23F2825-848B-4E34-8F1D-6208E2250AB9}"/>
              </a:ext>
            </a:extLst>
          </p:cNvPr>
          <p:cNvPicPr>
            <a:picLocks noGrp="1" noChangeAspect="1"/>
          </p:cNvPicPr>
          <p:nvPr>
            <p:ph sz="half" idx="2"/>
          </p:nvPr>
        </p:nvPicPr>
        <p:blipFill>
          <a:blip r:embed="rId2"/>
          <a:stretch>
            <a:fillRect/>
          </a:stretch>
        </p:blipFill>
        <p:spPr>
          <a:xfrm>
            <a:off x="7379381" y="3574960"/>
            <a:ext cx="3167211" cy="2004564"/>
          </a:xfrm>
          <a:prstGeom prst="rect">
            <a:avLst/>
          </a:prstGeom>
        </p:spPr>
      </p:pic>
      <p:pic>
        <p:nvPicPr>
          <p:cNvPr id="4" name="Imagem 3">
            <a:extLst>
              <a:ext uri="{FF2B5EF4-FFF2-40B4-BE49-F238E27FC236}">
                <a16:creationId xmlns:a16="http://schemas.microsoft.com/office/drawing/2014/main" id="{84A20BCD-81FF-4DCE-A1D1-BBB149DDF8F2}"/>
              </a:ext>
            </a:extLst>
          </p:cNvPr>
          <p:cNvPicPr>
            <a:picLocks noChangeAspect="1"/>
          </p:cNvPicPr>
          <p:nvPr/>
        </p:nvPicPr>
        <p:blipFill>
          <a:blip r:embed="rId3"/>
          <a:stretch>
            <a:fillRect/>
          </a:stretch>
        </p:blipFill>
        <p:spPr>
          <a:xfrm>
            <a:off x="7379380" y="1290258"/>
            <a:ext cx="3167211" cy="2008573"/>
          </a:xfrm>
          <a:prstGeom prst="rect">
            <a:avLst/>
          </a:prstGeom>
        </p:spPr>
      </p:pic>
      <p:sp>
        <p:nvSpPr>
          <p:cNvPr id="7" name="CaixaDeTexto 6">
            <a:extLst>
              <a:ext uri="{FF2B5EF4-FFF2-40B4-BE49-F238E27FC236}">
                <a16:creationId xmlns:a16="http://schemas.microsoft.com/office/drawing/2014/main" id="{B88D82AB-835D-4610-A88E-3C5839634797}"/>
              </a:ext>
            </a:extLst>
          </p:cNvPr>
          <p:cNvSpPr txBox="1"/>
          <p:nvPr/>
        </p:nvSpPr>
        <p:spPr>
          <a:xfrm>
            <a:off x="7058105" y="5676584"/>
            <a:ext cx="4120642" cy="400110"/>
          </a:xfrm>
          <a:prstGeom prst="rect">
            <a:avLst/>
          </a:prstGeom>
          <a:noFill/>
        </p:spPr>
        <p:txBody>
          <a:bodyPr wrap="square" rtlCol="0">
            <a:spAutoFit/>
          </a:bodyPr>
          <a:lstStyle/>
          <a:p>
            <a:r>
              <a:rPr lang="pt-BR" sz="1000" dirty="0"/>
              <a:t>mede cerca de 1,5 mm. </a:t>
            </a:r>
            <a:r>
              <a:rPr lang="pt-BR" sz="1000" dirty="0" err="1"/>
              <a:t>Foto:https</a:t>
            </a:r>
            <a:r>
              <a:rPr lang="pt-BR" sz="1000" dirty="0"/>
              <a:t>://www.ioc.fiocruz.br/noticias/conheca-o-inseto-culicoides-paraensis-vetor-principal-da-febre-oropouche</a:t>
            </a:r>
          </a:p>
        </p:txBody>
      </p:sp>
    </p:spTree>
    <p:extLst>
      <p:ext uri="{BB962C8B-B14F-4D97-AF65-F5344CB8AC3E}">
        <p14:creationId xmlns:p14="http://schemas.microsoft.com/office/powerpoint/2010/main" val="1475923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prstGeom prst="rect">
            <a:avLst/>
          </a:prstGeom>
          <a:noFill/>
          <a:ln w="0">
            <a:noFill/>
          </a:ln>
        </p:spPr>
        <p:txBody>
          <a:bodyPr lIns="0" tIns="0" rIns="0" bIns="0" anchor="ctr">
            <a:noAutofit/>
          </a:bodyPr>
          <a:lstStyle/>
          <a:p>
            <a:pPr>
              <a:lnSpc>
                <a:spcPct val="90000"/>
              </a:lnSpc>
            </a:pPr>
            <a:r>
              <a:rPr lang="pt-BR" sz="2800" b="1" spc="-1" dirty="0" err="1">
                <a:solidFill>
                  <a:srgbClr val="006FB0"/>
                </a:solidFill>
                <a:latin typeface="Arial"/>
                <a:ea typeface="DejaVu Sans"/>
              </a:rPr>
              <a:t>Oroupoche</a:t>
            </a:r>
            <a:endParaRPr lang="pt-BR" sz="2800" spc="-1" dirty="0">
              <a:solidFill>
                <a:srgbClr val="006FB0"/>
              </a:solidFill>
              <a:latin typeface="Arial"/>
            </a:endParaRPr>
          </a:p>
        </p:txBody>
      </p:sp>
      <p:sp>
        <p:nvSpPr>
          <p:cNvPr id="3" name="Espaço Reservado para Conteúdo 2">
            <a:extLst>
              <a:ext uri="{FF2B5EF4-FFF2-40B4-BE49-F238E27FC236}">
                <a16:creationId xmlns:a16="http://schemas.microsoft.com/office/drawing/2014/main" id="{9E8279E3-362C-4108-801B-9C76E7BB8FE4}"/>
              </a:ext>
            </a:extLst>
          </p:cNvPr>
          <p:cNvSpPr>
            <a:spLocks noGrp="1"/>
          </p:cNvSpPr>
          <p:nvPr>
            <p:ph idx="1"/>
          </p:nvPr>
        </p:nvSpPr>
        <p:spPr/>
        <p:txBody>
          <a:bodyPr/>
          <a:lstStyle/>
          <a:p>
            <a:pPr marL="0" indent="0">
              <a:buNone/>
            </a:pPr>
            <a:r>
              <a:rPr lang="pt-BR" b="1" dirty="0"/>
              <a:t>Transmissão vertical (NOTA TÉCNICA Nº 15/2024-SVSA/MS) :</a:t>
            </a:r>
          </a:p>
          <a:p>
            <a:r>
              <a:rPr lang="pt-BR" b="1" dirty="0"/>
              <a:t>Quatro recém-nascidos com microcefalia</a:t>
            </a:r>
            <a:r>
              <a:rPr lang="pt-BR" dirty="0"/>
              <a:t> (três com 1 dia de vida e um com 27 dias de vida) a presença de anticorpos da classe </a:t>
            </a:r>
            <a:r>
              <a:rPr lang="pt-BR" dirty="0" err="1"/>
              <a:t>IgM</a:t>
            </a:r>
            <a:r>
              <a:rPr lang="pt-BR" dirty="0"/>
              <a:t> (MAC-ELISA) contra OROV em amostras de soro (2 casos) e </a:t>
            </a:r>
            <a:r>
              <a:rPr lang="pt-BR" dirty="0" err="1"/>
              <a:t>líquor</a:t>
            </a:r>
            <a:r>
              <a:rPr lang="pt-BR" dirty="0"/>
              <a:t> (2 casos).</a:t>
            </a:r>
          </a:p>
        </p:txBody>
      </p:sp>
    </p:spTree>
    <p:extLst>
      <p:ext uri="{BB962C8B-B14F-4D97-AF65-F5344CB8AC3E}">
        <p14:creationId xmlns:p14="http://schemas.microsoft.com/office/powerpoint/2010/main" val="1168746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prstGeom prst="rect">
            <a:avLst/>
          </a:prstGeom>
          <a:noFill/>
          <a:ln w="0">
            <a:noFill/>
          </a:ln>
        </p:spPr>
        <p:txBody>
          <a:bodyPr lIns="0" tIns="0" rIns="0" bIns="0" anchor="ctr">
            <a:noAutofit/>
          </a:bodyPr>
          <a:lstStyle/>
          <a:p>
            <a:pPr>
              <a:lnSpc>
                <a:spcPct val="90000"/>
              </a:lnSpc>
            </a:pPr>
            <a:r>
              <a:rPr lang="pt-BR" sz="2800" b="1" spc="-1" dirty="0" err="1">
                <a:solidFill>
                  <a:srgbClr val="006FB0"/>
                </a:solidFill>
                <a:latin typeface="Arial"/>
                <a:ea typeface="DejaVu Sans"/>
              </a:rPr>
              <a:t>Oroupoche</a:t>
            </a:r>
            <a:endParaRPr lang="pt-BR" sz="2800" spc="-1" dirty="0">
              <a:solidFill>
                <a:srgbClr val="006FB0"/>
              </a:solidFill>
              <a:latin typeface="Arial"/>
            </a:endParaRPr>
          </a:p>
        </p:txBody>
      </p:sp>
      <p:sp>
        <p:nvSpPr>
          <p:cNvPr id="3" name="Espaço Reservado para Conteúdo 2">
            <a:extLst>
              <a:ext uri="{FF2B5EF4-FFF2-40B4-BE49-F238E27FC236}">
                <a16:creationId xmlns:a16="http://schemas.microsoft.com/office/drawing/2014/main" id="{FF39B293-94B5-442F-987C-D6DECE3210F4}"/>
              </a:ext>
            </a:extLst>
          </p:cNvPr>
          <p:cNvSpPr>
            <a:spLocks noGrp="1"/>
          </p:cNvSpPr>
          <p:nvPr>
            <p:ph idx="1"/>
          </p:nvPr>
        </p:nvSpPr>
        <p:spPr>
          <a:xfrm>
            <a:off x="755822" y="1553777"/>
            <a:ext cx="10515600" cy="4351338"/>
          </a:xfrm>
        </p:spPr>
        <p:txBody>
          <a:bodyPr/>
          <a:lstStyle/>
          <a:p>
            <a:pPr marL="0" indent="0">
              <a:buNone/>
            </a:pPr>
            <a:r>
              <a:rPr lang="pt-BR" sz="2000" b="1" dirty="0"/>
              <a:t>Julho de 2024:</a:t>
            </a:r>
          </a:p>
          <a:p>
            <a:r>
              <a:rPr lang="pt-BR" sz="2000" dirty="0"/>
              <a:t>Gestante de </a:t>
            </a:r>
            <a:r>
              <a:rPr lang="pt-BR" sz="2000" b="1" dirty="0"/>
              <a:t>28 anos de idade, com 30 semanas de gestação, residente em Pernambuco</a:t>
            </a:r>
            <a:r>
              <a:rPr lang="pt-BR" sz="2000" dirty="0"/>
              <a:t>, que apresentou sintomas compatíveis com arboviroses (febre, cefaleia e dor epigástrica) em 24/05/2024. No dia 03/06/2024, a gestante relatou não sentir os movimentos fetais, com confirmação do </a:t>
            </a:r>
            <a:r>
              <a:rPr lang="pt-BR" sz="2000" b="1" dirty="0"/>
              <a:t>óbito fetal </a:t>
            </a:r>
            <a:r>
              <a:rPr lang="pt-BR" sz="2000" dirty="0"/>
              <a:t>em unidade hospitalar no dia 05/06/2024. </a:t>
            </a:r>
          </a:p>
          <a:p>
            <a:r>
              <a:rPr lang="pt-BR" sz="2000" dirty="0"/>
              <a:t>No </a:t>
            </a:r>
            <a:r>
              <a:rPr lang="pt-BR" sz="2000" b="1" dirty="0"/>
              <a:t>soro da mãe </a:t>
            </a:r>
            <a:r>
              <a:rPr lang="pt-BR" sz="2000" dirty="0"/>
              <a:t>anticorpos </a:t>
            </a:r>
            <a:r>
              <a:rPr lang="pt-BR" sz="2000" dirty="0" err="1"/>
              <a:t>IgM</a:t>
            </a:r>
            <a:r>
              <a:rPr lang="pt-BR" sz="2000" dirty="0"/>
              <a:t> (MAC- ELISA) e inibidores da </a:t>
            </a:r>
            <a:r>
              <a:rPr lang="pt-BR" sz="2000" dirty="0" err="1"/>
              <a:t>hemaglutinação</a:t>
            </a:r>
            <a:r>
              <a:rPr lang="pt-BR" sz="2000" dirty="0"/>
              <a:t> (maior ou igual a 1:1280) para Oropouche, detecção de genoma do OROV em placenta e no sangue obtido do cordão umbilical, além de anticorpos </a:t>
            </a:r>
            <a:r>
              <a:rPr lang="pt-BR" sz="2000" dirty="0" err="1"/>
              <a:t>IgM</a:t>
            </a:r>
            <a:r>
              <a:rPr lang="pt-BR" sz="2000" dirty="0"/>
              <a:t> (MAC- ELISA) para Oropouche também no sangue do cordão umbilical. </a:t>
            </a:r>
          </a:p>
          <a:p>
            <a:r>
              <a:rPr lang="pt-BR" sz="2000" dirty="0"/>
              <a:t>No </a:t>
            </a:r>
            <a:r>
              <a:rPr lang="pt-BR" sz="2000" b="1" dirty="0"/>
              <a:t>feto</a:t>
            </a:r>
            <a:r>
              <a:rPr lang="pt-BR" sz="2000" dirty="0"/>
              <a:t> detectou-se </a:t>
            </a:r>
            <a:r>
              <a:rPr lang="pt-BR" sz="2000" b="1" dirty="0"/>
              <a:t>genoma do OROV nos fragmentos de rim, pulmão, coração, fígado, baço e SNC</a:t>
            </a:r>
            <a:r>
              <a:rPr lang="pt-BR" sz="2000" dirty="0"/>
              <a:t>. No exame </a:t>
            </a:r>
            <a:r>
              <a:rPr lang="pt-BR" sz="2000" b="1" dirty="0"/>
              <a:t>histopatológico foram identificadas lesões em tecido nervoso e hepático </a:t>
            </a:r>
            <a:r>
              <a:rPr lang="pt-BR" sz="2000" dirty="0"/>
              <a:t>compatíveis com infecção por arbovírus, com detecção de </a:t>
            </a:r>
            <a:r>
              <a:rPr lang="pt-BR" sz="2000" b="1" dirty="0"/>
              <a:t>antígenos OROV por </a:t>
            </a:r>
            <a:r>
              <a:rPr lang="pt-BR" sz="2000" b="1" dirty="0" err="1"/>
              <a:t>imunohistoquímica</a:t>
            </a:r>
            <a:r>
              <a:rPr lang="pt-BR" sz="2000" b="1" dirty="0"/>
              <a:t>. </a:t>
            </a:r>
          </a:p>
          <a:p>
            <a:r>
              <a:rPr lang="pt-BR" sz="2000" b="1" dirty="0"/>
              <a:t>A investigação de dengue, </a:t>
            </a:r>
            <a:r>
              <a:rPr lang="pt-BR" sz="2000" b="1" dirty="0" err="1"/>
              <a:t>chikungunya</a:t>
            </a:r>
            <a:r>
              <a:rPr lang="pt-BR" sz="2000" b="1" dirty="0"/>
              <a:t> e Zika foram realizadas e com  resultados negativos.</a:t>
            </a:r>
          </a:p>
        </p:txBody>
      </p:sp>
    </p:spTree>
    <p:extLst>
      <p:ext uri="{BB962C8B-B14F-4D97-AF65-F5344CB8AC3E}">
        <p14:creationId xmlns:p14="http://schemas.microsoft.com/office/powerpoint/2010/main" val="2723301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prstGeom prst="rect">
            <a:avLst/>
          </a:prstGeom>
          <a:noFill/>
          <a:ln w="0">
            <a:noFill/>
          </a:ln>
        </p:spPr>
        <p:txBody>
          <a:bodyPr lIns="0" tIns="0" rIns="0" bIns="0" anchor="ctr">
            <a:noAutofit/>
          </a:bodyPr>
          <a:lstStyle/>
          <a:p>
            <a:pPr>
              <a:lnSpc>
                <a:spcPct val="90000"/>
              </a:lnSpc>
            </a:pPr>
            <a:r>
              <a:rPr lang="pt-BR" sz="2800" b="1" spc="-1" dirty="0" err="1">
                <a:solidFill>
                  <a:srgbClr val="006FB0"/>
                </a:solidFill>
                <a:latin typeface="Arial"/>
                <a:ea typeface="DejaVu Sans"/>
              </a:rPr>
              <a:t>Oroupoche</a:t>
            </a:r>
            <a:endParaRPr lang="pt-BR" sz="2800" spc="-1" dirty="0">
              <a:solidFill>
                <a:srgbClr val="006FB0"/>
              </a:solidFill>
              <a:latin typeface="Arial"/>
            </a:endParaRPr>
          </a:p>
        </p:txBody>
      </p:sp>
      <p:sp>
        <p:nvSpPr>
          <p:cNvPr id="3" name="Espaço Reservado para Conteúdo 2">
            <a:extLst>
              <a:ext uri="{FF2B5EF4-FFF2-40B4-BE49-F238E27FC236}">
                <a16:creationId xmlns:a16="http://schemas.microsoft.com/office/drawing/2014/main" id="{FF39B293-94B5-442F-987C-D6DECE3210F4}"/>
              </a:ext>
            </a:extLst>
          </p:cNvPr>
          <p:cNvSpPr>
            <a:spLocks noGrp="1"/>
          </p:cNvSpPr>
          <p:nvPr>
            <p:ph idx="1"/>
          </p:nvPr>
        </p:nvSpPr>
        <p:spPr>
          <a:xfrm>
            <a:off x="755822" y="1553777"/>
            <a:ext cx="10515600" cy="4351338"/>
          </a:xfrm>
        </p:spPr>
        <p:txBody>
          <a:bodyPr/>
          <a:lstStyle/>
          <a:p>
            <a:pPr marL="0" indent="0">
              <a:buNone/>
            </a:pPr>
            <a:r>
              <a:rPr lang="pt-BR" sz="1800" b="1" dirty="0"/>
              <a:t>Agosto de 2024, Acre um caso de anomalia congênita associada ao OROV. </a:t>
            </a:r>
          </a:p>
          <a:p>
            <a:r>
              <a:rPr lang="pt-BR" sz="1600" b="1" dirty="0"/>
              <a:t>Trata-se de um bebê de 47 dias de vida, cuja gestante de 33 anos apresentou sintomas compatíveis com arboviroses </a:t>
            </a:r>
            <a:r>
              <a:rPr lang="pt-BR" sz="1600" dirty="0"/>
              <a:t>(febre, erupção cutânea, cefaleia, mialgia e dor retroorbital) no segundo mês de gestação. </a:t>
            </a:r>
          </a:p>
          <a:p>
            <a:r>
              <a:rPr lang="pt-BR" sz="1600" b="1" dirty="0"/>
              <a:t>Na 33ª semana de gestação, após ultrassonografia fetal anormal</a:t>
            </a:r>
            <a:r>
              <a:rPr lang="pt-BR" sz="1600" dirty="0"/>
              <a:t>, foi realizada ressonância magnética fetal, confirmando </a:t>
            </a:r>
            <a:r>
              <a:rPr lang="pt-BR" sz="1600" dirty="0" err="1"/>
              <a:t>oligoidrâmnio</a:t>
            </a:r>
            <a:r>
              <a:rPr lang="pt-BR" sz="1600" dirty="0"/>
              <a:t> e mostrando hidropisia fetal, microcefalia, afinamento difuso do parênquima cerebral (direito maior que esquerdo), corpo caloso ausente com possível cisto inter-hemisférico e </a:t>
            </a:r>
            <a:r>
              <a:rPr lang="pt-BR" sz="1600" dirty="0" err="1"/>
              <a:t>ventriculomegalia</a:t>
            </a:r>
            <a:r>
              <a:rPr lang="pt-BR" sz="1600" dirty="0"/>
              <a:t> </a:t>
            </a:r>
            <a:r>
              <a:rPr lang="pt-BR" sz="1600" dirty="0" err="1"/>
              <a:t>supratentorial</a:t>
            </a:r>
            <a:r>
              <a:rPr lang="pt-BR" sz="1600" dirty="0"/>
              <a:t> grave. </a:t>
            </a:r>
          </a:p>
          <a:p>
            <a:r>
              <a:rPr lang="pt-BR" sz="1600" b="1" dirty="0"/>
              <a:t>Os testes sorológicos para sífilis, HIV, hepatite B e C, CMV, rubéola, toxoplasmose, ZIKV, </a:t>
            </a:r>
            <a:r>
              <a:rPr lang="pt-BR" sz="1600" b="1" dirty="0" err="1"/>
              <a:t>chikungunya</a:t>
            </a:r>
            <a:r>
              <a:rPr lang="pt-BR" sz="1600" b="1" dirty="0"/>
              <a:t> e dengue foram negativos</a:t>
            </a:r>
            <a:r>
              <a:rPr lang="pt-BR" sz="1600" dirty="0"/>
              <a:t>, mas a amostra de sangue da </a:t>
            </a:r>
            <a:r>
              <a:rPr lang="pt-BR" sz="1600" b="1" dirty="0"/>
              <a:t>gestante coletada testou positiva para Oropouche </a:t>
            </a:r>
            <a:r>
              <a:rPr lang="pt-BR" sz="1600" b="1" dirty="0" err="1"/>
              <a:t>IgM</a:t>
            </a:r>
            <a:r>
              <a:rPr lang="pt-BR" sz="1600" b="1" dirty="0"/>
              <a:t> </a:t>
            </a:r>
            <a:r>
              <a:rPr lang="pt-BR" sz="1600" dirty="0"/>
              <a:t>(MAC- ELISA) no 1º dia pós-parto. </a:t>
            </a:r>
          </a:p>
          <a:p>
            <a:r>
              <a:rPr lang="pt-BR" sz="1600" dirty="0"/>
              <a:t>O </a:t>
            </a:r>
            <a:r>
              <a:rPr lang="pt-BR" sz="1600" b="1" dirty="0"/>
              <a:t>bebê, do sexo masculino</a:t>
            </a:r>
            <a:r>
              <a:rPr lang="pt-BR" sz="1600" dirty="0"/>
              <a:t>, nasceu vivo em junho de 2024, de cesárea, com 36 semanas de gestação. Os testes sorológicos do recém-nascido no 2º dia foram negativos para STORCH-Z, DENV e CHIKV, e </a:t>
            </a:r>
            <a:r>
              <a:rPr lang="pt-BR" sz="1600" b="1" dirty="0"/>
              <a:t>positivo no teste </a:t>
            </a:r>
            <a:r>
              <a:rPr lang="pt-BR" sz="1600" b="1" dirty="0" err="1"/>
              <a:t>IgM</a:t>
            </a:r>
            <a:r>
              <a:rPr lang="pt-BR" sz="1600" b="1" dirty="0"/>
              <a:t> (MAC- ELISA) para Oropouche em amostras do líquido cefalorraquidiano e soro</a:t>
            </a:r>
            <a:r>
              <a:rPr lang="pt-BR" sz="1600" dirty="0"/>
              <a:t>. Uma tomografia computadorizada sem contraste obtida no período pós-natal tardio (6º dia de vida) novamente mostrou o mesmo padrão de achados descritos na ressonância magnética fetal. </a:t>
            </a:r>
          </a:p>
          <a:p>
            <a:r>
              <a:rPr lang="pt-BR" sz="1600" b="1" dirty="0"/>
              <a:t>Este bebê morreu aos 47 dias de idade, e a análise </a:t>
            </a:r>
            <a:r>
              <a:rPr lang="pt-BR" sz="1600" b="1" i="1" dirty="0" err="1"/>
              <a:t>post-morten</a:t>
            </a:r>
            <a:r>
              <a:rPr lang="pt-BR" sz="1600" b="1" dirty="0"/>
              <a:t> por RT-</a:t>
            </a:r>
            <a:r>
              <a:rPr lang="pt-BR" sz="1600" b="1" dirty="0" err="1"/>
              <a:t>qPCR</a:t>
            </a:r>
            <a:r>
              <a:rPr lang="pt-BR" sz="1600" b="1" dirty="0"/>
              <a:t> em tempo real identificou o genoma do OROV em vários tecidos</a:t>
            </a:r>
            <a:r>
              <a:rPr lang="pt-BR" sz="1600" dirty="0"/>
              <a:t>, incluindo cérebro, pulmão, rim, bem como líquido cefalorraquidiano e líquido pleural. Ainda estão em processamento o exame histopatológico/</a:t>
            </a:r>
            <a:r>
              <a:rPr lang="pt-BR" sz="1600" dirty="0" err="1"/>
              <a:t>imunohistoquímica</a:t>
            </a:r>
            <a:r>
              <a:rPr lang="pt-BR" sz="1600" dirty="0"/>
              <a:t>.  </a:t>
            </a:r>
            <a:endParaRPr lang="pt-BR" sz="1600" b="1" dirty="0"/>
          </a:p>
        </p:txBody>
      </p:sp>
    </p:spTree>
    <p:extLst>
      <p:ext uri="{BB962C8B-B14F-4D97-AF65-F5344CB8AC3E}">
        <p14:creationId xmlns:p14="http://schemas.microsoft.com/office/powerpoint/2010/main" val="1217536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E4C29-A1E8-4194-AADF-97AF7183186C}"/>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7163DF62-D5D8-4E33-BB92-9F043B2F681A}"/>
              </a:ext>
            </a:extLst>
          </p:cNvPr>
          <p:cNvSpPr>
            <a:spLocks noGrp="1"/>
          </p:cNvSpPr>
          <p:nvPr>
            <p:ph idx="1"/>
          </p:nvPr>
        </p:nvSpPr>
        <p:spPr/>
        <p:txBody>
          <a:bodyPr/>
          <a:lstStyle/>
          <a:p>
            <a:pPr marL="0" indent="0">
              <a:buNone/>
            </a:pPr>
            <a:r>
              <a:rPr lang="pt-BR" b="1" dirty="0">
                <a:solidFill>
                  <a:srgbClr val="FF0000"/>
                </a:solidFill>
              </a:rPr>
              <a:t>Notificar e investigar:</a:t>
            </a:r>
          </a:p>
          <a:p>
            <a:r>
              <a:rPr lang="pt-BR" b="1" dirty="0"/>
              <a:t>Gestantes que apresentem sinais e sintomas compatíveis com infecção por arbovírus</a:t>
            </a:r>
            <a:r>
              <a:rPr lang="pt-BR" dirty="0"/>
              <a:t>:</a:t>
            </a:r>
          </a:p>
          <a:p>
            <a:r>
              <a:rPr lang="pt-BR" dirty="0"/>
              <a:t> Febre de início súbito;</a:t>
            </a:r>
          </a:p>
          <a:p>
            <a:r>
              <a:rPr lang="pt-BR" dirty="0"/>
              <a:t>Acompanhado de cefaleia, mialgia, artralgia, tontura, náuseas, vômitos, dor retro orbital, exantema, manifestações hemorrágicas (epistaxe, sangramento gengival, petéquias);</a:t>
            </a:r>
          </a:p>
          <a:p>
            <a:r>
              <a:rPr lang="pt-BR" dirty="0"/>
              <a:t> Ou sinais e sintomas de gravidade, como acometimento do sistema nervoso central: meningite asséptica, meningoencefalite.</a:t>
            </a:r>
          </a:p>
        </p:txBody>
      </p:sp>
    </p:spTree>
    <p:extLst>
      <p:ext uri="{BB962C8B-B14F-4D97-AF65-F5344CB8AC3E}">
        <p14:creationId xmlns:p14="http://schemas.microsoft.com/office/powerpoint/2010/main" val="1624778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reeform 1">
            <a:extLst>
              <a:ext uri="{FF2B5EF4-FFF2-40B4-BE49-F238E27FC236}">
                <a16:creationId xmlns:a16="http://schemas.microsoft.com/office/drawing/2014/main" id="{B682CBD9-6EB1-458F-8486-C7979336CBA6}"/>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6386" name="Freeform 2">
            <a:extLst>
              <a:ext uri="{FF2B5EF4-FFF2-40B4-BE49-F238E27FC236}">
                <a16:creationId xmlns:a16="http://schemas.microsoft.com/office/drawing/2014/main" id="{C22EDB3D-61F8-4D4B-8288-38066487DC61}"/>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16387" name="Picture 3">
            <a:extLst>
              <a:ext uri="{FF2B5EF4-FFF2-40B4-BE49-F238E27FC236}">
                <a16:creationId xmlns:a16="http://schemas.microsoft.com/office/drawing/2014/main" id="{C3871A8D-4FB7-491F-8BA5-5E8D8E5924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788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8" name="Text Box 4">
            <a:extLst>
              <a:ext uri="{FF2B5EF4-FFF2-40B4-BE49-F238E27FC236}">
                <a16:creationId xmlns:a16="http://schemas.microsoft.com/office/drawing/2014/main" id="{35A8D920-051C-4FDA-93A4-2B6F73CA4345}"/>
              </a:ext>
            </a:extLst>
          </p:cNvPr>
          <p:cNvSpPr txBox="1">
            <a:spLocks noChangeArrowheads="1"/>
          </p:cNvSpPr>
          <p:nvPr/>
        </p:nvSpPr>
        <p:spPr bwMode="auto">
          <a:xfrm>
            <a:off x="304760" y="662349"/>
            <a:ext cx="11582480" cy="8841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Lst>
            </a:pPr>
            <a:r>
              <a:rPr lang="en-US" altLang="pt-BR" sz="2300"/>
              <a:t>Número de exames detectáveis para Febre do Oropouche por semana epidemiológica, Brasil, 2023 e 2024</a:t>
            </a:r>
          </a:p>
        </p:txBody>
      </p:sp>
      <p:sp>
        <p:nvSpPr>
          <p:cNvPr id="16389" name="Text Box 5">
            <a:extLst>
              <a:ext uri="{FF2B5EF4-FFF2-40B4-BE49-F238E27FC236}">
                <a16:creationId xmlns:a16="http://schemas.microsoft.com/office/drawing/2014/main" id="{19D3CB02-1490-42CB-9305-BBA7F1A5AAE5}"/>
              </a:ext>
            </a:extLst>
          </p:cNvPr>
          <p:cNvSpPr txBox="1">
            <a:spLocks noChangeArrowheads="1"/>
          </p:cNvSpPr>
          <p:nvPr/>
        </p:nvSpPr>
        <p:spPr bwMode="auto">
          <a:xfrm>
            <a:off x="0" y="447"/>
            <a:ext cx="12192000" cy="7904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600" b="1"/>
          </a:p>
        </p:txBody>
      </p:sp>
      <p:sp>
        <p:nvSpPr>
          <p:cNvPr id="16390" name="Text Box 6">
            <a:extLst>
              <a:ext uri="{FF2B5EF4-FFF2-40B4-BE49-F238E27FC236}">
                <a16:creationId xmlns:a16="http://schemas.microsoft.com/office/drawing/2014/main" id="{A7F86B58-9CA4-48AC-B26E-09A02F89B9BB}"/>
              </a:ext>
            </a:extLst>
          </p:cNvPr>
          <p:cNvSpPr txBox="1">
            <a:spLocks noChangeArrowheads="1"/>
          </p:cNvSpPr>
          <p:nvPr/>
        </p:nvSpPr>
        <p:spPr bwMode="auto">
          <a:xfrm>
            <a:off x="84127" y="6144859"/>
            <a:ext cx="9623759" cy="3385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1000" u="sng">
                <a:latin typeface="Calibri" panose="020F0502020204030204" pitchFamily="34" charset="0"/>
                <a:cs typeface="Calibri" panose="020F0502020204030204" pitchFamily="34" charset="0"/>
              </a:rPr>
              <a:t>https://app.powerbi.com/view?r=eyJrIjoiMzc0Mzg3NjMtMzBiNy00ODhhLWJhNmItZmYzYWM4ZjUxN2Q0IiwidCI6IjlhNTU0YWQzLWI1MmItNDg2Mi1hMzZmLTg0ZDg5MWU1YzcwNSJ9</a:t>
            </a:r>
          </a:p>
        </p:txBody>
      </p:sp>
      <p:pic>
        <p:nvPicPr>
          <p:cNvPr id="16391" name="Picture 7">
            <a:extLst>
              <a:ext uri="{FF2B5EF4-FFF2-40B4-BE49-F238E27FC236}">
                <a16:creationId xmlns:a16="http://schemas.microsoft.com/office/drawing/2014/main" id="{314026C4-B192-4597-B464-F3EF456930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7456" y="1825834"/>
            <a:ext cx="9328522" cy="39015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2" name="Picture 8">
            <a:extLst>
              <a:ext uri="{FF2B5EF4-FFF2-40B4-BE49-F238E27FC236}">
                <a16:creationId xmlns:a16="http://schemas.microsoft.com/office/drawing/2014/main" id="{F230CC5F-14F2-4F61-84D4-53F1AFE360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5182" y="5403593"/>
            <a:ext cx="1390469" cy="323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r>
              <a:rPr lang="pt-BR" dirty="0"/>
              <a:t>Quadro 1 - Achados clínicos e de imagem </a:t>
            </a:r>
            <a:r>
              <a:rPr lang="pt-BR" b="1" dirty="0"/>
              <a:t>no feto ou no recém-nascido </a:t>
            </a:r>
            <a:r>
              <a:rPr lang="pt-BR" dirty="0"/>
              <a:t>possivelmente relacionados à infecção por arbovírus durante o pré-natal.</a:t>
            </a:r>
          </a:p>
        </p:txBody>
      </p:sp>
      <p:graphicFrame>
        <p:nvGraphicFramePr>
          <p:cNvPr id="4" name="Tabela 3">
            <a:extLst>
              <a:ext uri="{FF2B5EF4-FFF2-40B4-BE49-F238E27FC236}">
                <a16:creationId xmlns:a16="http://schemas.microsoft.com/office/drawing/2014/main" id="{B4C466F0-5F9F-48A3-BC13-643E63DB6F70}"/>
              </a:ext>
            </a:extLst>
          </p:cNvPr>
          <p:cNvGraphicFramePr>
            <a:graphicFrameLocks noGrp="1"/>
          </p:cNvGraphicFramePr>
          <p:nvPr>
            <p:extLst>
              <p:ext uri="{D42A27DB-BD31-4B8C-83A1-F6EECF244321}">
                <p14:modId xmlns:p14="http://schemas.microsoft.com/office/powerpoint/2010/main" val="1096002491"/>
              </p:ext>
            </p:extLst>
          </p:nvPr>
        </p:nvGraphicFramePr>
        <p:xfrm>
          <a:off x="1158790" y="3208728"/>
          <a:ext cx="8128000" cy="311912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981657684"/>
                    </a:ext>
                  </a:extLst>
                </a:gridCol>
              </a:tblGrid>
              <a:tr h="370840">
                <a:tc>
                  <a:txBody>
                    <a:bodyPr/>
                    <a:lstStyle/>
                    <a:p>
                      <a:r>
                        <a:rPr lang="pt-BR" dirty="0">
                          <a:latin typeface="+mn-lt"/>
                        </a:rPr>
                        <a:t>Alterações do sistema nervoso</a:t>
                      </a:r>
                    </a:p>
                  </a:txBody>
                  <a:tcPr/>
                </a:tc>
                <a:extLst>
                  <a:ext uri="{0D108BD9-81ED-4DB2-BD59-A6C34878D82A}">
                    <a16:rowId xmlns:a16="http://schemas.microsoft.com/office/drawing/2014/main" val="891498142"/>
                  </a:ext>
                </a:extLst>
              </a:tr>
              <a:tr h="370840">
                <a:tc>
                  <a:txBody>
                    <a:bodyPr/>
                    <a:lstStyle/>
                    <a:p>
                      <a:pPr algn="l"/>
                      <a:r>
                        <a:rPr lang="pt-BR" sz="1800" b="0" i="0" u="none" strike="noStrike" baseline="0" dirty="0">
                          <a:latin typeface="+mn-lt"/>
                        </a:rPr>
                        <a:t>Microcefalia</a:t>
                      </a:r>
                    </a:p>
                    <a:p>
                      <a:pPr algn="l"/>
                      <a:r>
                        <a:rPr lang="pt-BR" sz="1800" b="0" i="0" u="none" strike="noStrike" baseline="0" dirty="0" err="1">
                          <a:latin typeface="+mn-lt"/>
                        </a:rPr>
                        <a:t>Ventriculomegalia</a:t>
                      </a:r>
                      <a:endParaRPr lang="pt-BR" sz="1800" b="0" i="0" u="none" strike="noStrike" baseline="0" dirty="0">
                        <a:latin typeface="+mn-lt"/>
                      </a:endParaRPr>
                    </a:p>
                    <a:p>
                      <a:pPr algn="l"/>
                      <a:r>
                        <a:rPr lang="pt-BR" sz="1800" b="0" i="0" u="none" strike="noStrike" baseline="0" dirty="0">
                          <a:latin typeface="+mn-lt"/>
                        </a:rPr>
                        <a:t>Alteração de corpo caloso</a:t>
                      </a:r>
                    </a:p>
                    <a:p>
                      <a:pPr algn="l"/>
                      <a:r>
                        <a:rPr lang="pt-BR" sz="1800" b="0" i="0" u="none" strike="noStrike" baseline="0" dirty="0">
                          <a:latin typeface="+mn-lt"/>
                        </a:rPr>
                        <a:t>Hipoplasia do córtex</a:t>
                      </a:r>
                      <a:endParaRPr lang="pt-BR" sz="1800" dirty="0">
                        <a:latin typeface="+mn-lt"/>
                      </a:endParaRPr>
                    </a:p>
                  </a:txBody>
                  <a:tcPr/>
                </a:tc>
                <a:extLst>
                  <a:ext uri="{0D108BD9-81ED-4DB2-BD59-A6C34878D82A}">
                    <a16:rowId xmlns:a16="http://schemas.microsoft.com/office/drawing/2014/main" val="3634863854"/>
                  </a:ext>
                </a:extLst>
              </a:tr>
              <a:tr h="370840">
                <a:tc>
                  <a:txBody>
                    <a:bodyPr/>
                    <a:lstStyle/>
                    <a:p>
                      <a:pPr algn="l"/>
                      <a:r>
                        <a:rPr lang="pt-BR" b="1" dirty="0">
                          <a:solidFill>
                            <a:schemeClr val="bg1"/>
                          </a:solidFill>
                          <a:latin typeface="+mn-lt"/>
                        </a:rPr>
                        <a:t>Outras alterações</a:t>
                      </a:r>
                    </a:p>
                  </a:txBody>
                  <a:tcPr>
                    <a:solidFill>
                      <a:schemeClr val="accent1"/>
                    </a:solidFill>
                  </a:tcPr>
                </a:tc>
                <a:extLst>
                  <a:ext uri="{0D108BD9-81ED-4DB2-BD59-A6C34878D82A}">
                    <a16:rowId xmlns:a16="http://schemas.microsoft.com/office/drawing/2014/main" val="532090897"/>
                  </a:ext>
                </a:extLst>
              </a:tr>
              <a:tr h="370840">
                <a:tc>
                  <a:txBody>
                    <a:bodyPr/>
                    <a:lstStyle/>
                    <a:p>
                      <a:pPr algn="l"/>
                      <a:r>
                        <a:rPr lang="pt-BR" dirty="0">
                          <a:latin typeface="+mn-lt"/>
                        </a:rPr>
                        <a:t>Alteração do volume amniótico</a:t>
                      </a:r>
                    </a:p>
                    <a:p>
                      <a:pPr algn="l"/>
                      <a:r>
                        <a:rPr lang="pt-BR" dirty="0">
                          <a:latin typeface="+mn-lt"/>
                        </a:rPr>
                        <a:t>(polidrâmnio)</a:t>
                      </a:r>
                    </a:p>
                    <a:p>
                      <a:pPr algn="l"/>
                      <a:r>
                        <a:rPr lang="pt-BR" dirty="0" err="1">
                          <a:latin typeface="+mn-lt"/>
                        </a:rPr>
                        <a:t>Artogripose</a:t>
                      </a:r>
                      <a:endParaRPr lang="pt-BR" dirty="0">
                        <a:latin typeface="+mn-lt"/>
                      </a:endParaRPr>
                    </a:p>
                    <a:p>
                      <a:pPr algn="l"/>
                      <a:r>
                        <a:rPr lang="pt-BR" dirty="0">
                          <a:latin typeface="+mn-lt"/>
                        </a:rPr>
                        <a:t>Retardo do crescimento intrauterino</a:t>
                      </a:r>
                    </a:p>
                  </a:txBody>
                  <a:tcPr/>
                </a:tc>
                <a:extLst>
                  <a:ext uri="{0D108BD9-81ED-4DB2-BD59-A6C34878D82A}">
                    <a16:rowId xmlns:a16="http://schemas.microsoft.com/office/drawing/2014/main" val="2506499221"/>
                  </a:ext>
                </a:extLst>
              </a:tr>
            </a:tbl>
          </a:graphicData>
        </a:graphic>
      </p:graphicFrame>
    </p:spTree>
    <p:extLst>
      <p:ext uri="{BB962C8B-B14F-4D97-AF65-F5344CB8AC3E}">
        <p14:creationId xmlns:p14="http://schemas.microsoft.com/office/powerpoint/2010/main" val="225637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E4C29-A1E8-4194-AADF-97AF7183186C}"/>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7163DF62-D5D8-4E33-BB92-9F043B2F681A}"/>
              </a:ext>
            </a:extLst>
          </p:cNvPr>
          <p:cNvSpPr>
            <a:spLocks noGrp="1"/>
          </p:cNvSpPr>
          <p:nvPr>
            <p:ph idx="1"/>
          </p:nvPr>
        </p:nvSpPr>
        <p:spPr/>
        <p:txBody>
          <a:bodyPr/>
          <a:lstStyle/>
          <a:p>
            <a:pPr marL="0" indent="0">
              <a:buNone/>
            </a:pPr>
            <a:r>
              <a:rPr lang="pt-BR" b="1" dirty="0">
                <a:solidFill>
                  <a:srgbClr val="FF0000"/>
                </a:solidFill>
              </a:rPr>
              <a:t>Notificar e investigar:</a:t>
            </a:r>
          </a:p>
          <a:p>
            <a:r>
              <a:rPr lang="pt-BR" b="1" dirty="0"/>
              <a:t>Casos de anomalia congênita do sistema nervoso central no feto ou no recém-nascido</a:t>
            </a:r>
            <a:r>
              <a:rPr lang="pt-BR" dirty="0"/>
              <a:t>, cuja gestante seja</a:t>
            </a:r>
            <a:r>
              <a:rPr lang="pt-BR" b="1" dirty="0"/>
              <a:t> residente ou tenha histórico de deslocamento para área de circulação </a:t>
            </a:r>
            <a:r>
              <a:rPr lang="pt-BR" dirty="0"/>
              <a:t>confirmada do OROV, ou apresente histórico de sintomas compatíveis com </a:t>
            </a:r>
            <a:r>
              <a:rPr lang="pt-BR" b="1" dirty="0"/>
              <a:t>arboviroses durante a gestação.</a:t>
            </a:r>
          </a:p>
          <a:p>
            <a:pPr marL="0" indent="0">
              <a:buNone/>
            </a:pPr>
            <a:endParaRPr lang="pt-BR" dirty="0"/>
          </a:p>
          <a:p>
            <a:pPr marL="0" indent="0">
              <a:buNone/>
            </a:pPr>
            <a:r>
              <a:rPr lang="pt-BR" sz="2000" dirty="0"/>
              <a:t>Sem outras causas aparentes ou comprovadas (ex. doença genética ou outras doenças infecciosas tais como as STORCH - sífilis, toxoplasmose, rubéola, citomegalovírus, herpes vírus).</a:t>
            </a:r>
          </a:p>
        </p:txBody>
      </p:sp>
    </p:spTree>
    <p:extLst>
      <p:ext uri="{BB962C8B-B14F-4D97-AF65-F5344CB8AC3E}">
        <p14:creationId xmlns:p14="http://schemas.microsoft.com/office/powerpoint/2010/main" val="951429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E4C29-A1E8-4194-AADF-97AF7183186C}"/>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7163DF62-D5D8-4E33-BB92-9F043B2F681A}"/>
              </a:ext>
            </a:extLst>
          </p:cNvPr>
          <p:cNvSpPr>
            <a:spLocks noGrp="1"/>
          </p:cNvSpPr>
          <p:nvPr>
            <p:ph idx="1"/>
          </p:nvPr>
        </p:nvSpPr>
        <p:spPr/>
        <p:txBody>
          <a:bodyPr/>
          <a:lstStyle/>
          <a:p>
            <a:pPr marL="0" indent="0">
              <a:buNone/>
            </a:pPr>
            <a:r>
              <a:rPr lang="pt-BR" b="1" dirty="0">
                <a:solidFill>
                  <a:srgbClr val="FF0000"/>
                </a:solidFill>
              </a:rPr>
              <a:t>Notificar e investigar:</a:t>
            </a:r>
          </a:p>
          <a:p>
            <a:r>
              <a:rPr lang="pt-BR" b="1" dirty="0"/>
              <a:t>Óbito fetal, sem outras causas aparentes ou comprovadas, </a:t>
            </a:r>
            <a:r>
              <a:rPr lang="pt-BR" dirty="0"/>
              <a:t>cuja gestante seja residente ou tenha histórico de </a:t>
            </a:r>
            <a:r>
              <a:rPr lang="pt-BR" b="1" dirty="0"/>
              <a:t>deslocamento para área de circulação confirmada </a:t>
            </a:r>
            <a:r>
              <a:rPr lang="pt-BR" dirty="0"/>
              <a:t>do OROV, ou apresente histórico de sintomas compatíveis com </a:t>
            </a:r>
            <a:r>
              <a:rPr lang="pt-BR" b="1" dirty="0"/>
              <a:t>arboviroses</a:t>
            </a:r>
            <a:r>
              <a:rPr lang="pt-BR" dirty="0"/>
              <a:t> </a:t>
            </a:r>
            <a:r>
              <a:rPr lang="pt-BR" b="1" dirty="0"/>
              <a:t>durante a gestação</a:t>
            </a:r>
            <a:r>
              <a:rPr lang="pt-BR" dirty="0"/>
              <a:t>.</a:t>
            </a:r>
          </a:p>
          <a:p>
            <a:endParaRPr lang="pt-BR" sz="2000" dirty="0"/>
          </a:p>
          <a:p>
            <a:endParaRPr lang="pt-BR" sz="2000" dirty="0"/>
          </a:p>
          <a:p>
            <a:r>
              <a:rPr lang="pt-BR" sz="2000" dirty="0"/>
              <a:t>Sem outras causas aparentes ou comprovadas (ex. doença genética ou outras doenças infecciosas tais como as STORCH - sífilis, toxoplasmose, rubéola, citomegalovírus, herpes vírus).</a:t>
            </a:r>
          </a:p>
          <a:p>
            <a:endParaRPr lang="pt-BR" dirty="0"/>
          </a:p>
        </p:txBody>
      </p:sp>
    </p:spTree>
    <p:extLst>
      <p:ext uri="{BB962C8B-B14F-4D97-AF65-F5344CB8AC3E}">
        <p14:creationId xmlns:p14="http://schemas.microsoft.com/office/powerpoint/2010/main" val="3906864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r>
              <a:rPr lang="pt-BR" sz="2400" b="1" dirty="0">
                <a:solidFill>
                  <a:srgbClr val="FF0000"/>
                </a:solidFill>
              </a:rPr>
              <a:t>Acompanhamento pré-natal </a:t>
            </a:r>
            <a:r>
              <a:rPr lang="pt-BR" sz="2400" dirty="0"/>
              <a:t>- (Linha guia materno-infantil, Atenção ao Pré-Natal de Baixo Risco – Série A. Normas e Manuais Técnicos Cadernos de Atenção Básica n° 32, e o Manual de Gestação de Alto Risco (2022)).</a:t>
            </a:r>
          </a:p>
          <a:p>
            <a:r>
              <a:rPr lang="pt-BR" sz="2400" b="1" dirty="0"/>
              <a:t>Risco de transmissão vertical e riscos aumentados de perda gestacional, parto prematuro e anomalias congênitas.</a:t>
            </a:r>
          </a:p>
          <a:p>
            <a:pPr lvl="1"/>
            <a:r>
              <a:rPr lang="pt-BR" sz="2000" b="1" dirty="0"/>
              <a:t>Registrar na Caderneta da Gestante </a:t>
            </a:r>
            <a:r>
              <a:rPr lang="pt-BR" sz="2000" dirty="0"/>
              <a:t>(infecções arbovírus, infecções vacinas e </a:t>
            </a:r>
            <a:r>
              <a:rPr lang="pt-BR" sz="2000" dirty="0" err="1"/>
              <a:t>hx</a:t>
            </a:r>
            <a:r>
              <a:rPr lang="pt-BR" sz="2000" dirty="0"/>
              <a:t> de anomalias congênitas, sintomas e data de início dos mesmos;</a:t>
            </a:r>
          </a:p>
          <a:p>
            <a:pPr lvl="1"/>
            <a:r>
              <a:rPr lang="pt-BR" sz="2000" b="1" dirty="0"/>
              <a:t>Notificar/investigar, e coletar amostras de sangue </a:t>
            </a:r>
            <a:r>
              <a:rPr lang="pt-BR" sz="2000" dirty="0"/>
              <a:t>da gestante  para RT-PCR para DENV, CHIKV, ZIKA, OROV e MAYV, se captada na </a:t>
            </a:r>
            <a:r>
              <a:rPr lang="pt-BR" sz="2000" b="1" dirty="0"/>
              <a:t>fase aguda (0 a 5 dias de doença);</a:t>
            </a:r>
          </a:p>
          <a:p>
            <a:pPr lvl="1"/>
            <a:r>
              <a:rPr lang="pt-BR" sz="2000" b="1" dirty="0"/>
              <a:t>Medidas de proteção contra os vetores </a:t>
            </a:r>
            <a:r>
              <a:rPr lang="pt-BR" sz="2000" dirty="0"/>
              <a:t>de transmissão de arbovírus;</a:t>
            </a:r>
          </a:p>
          <a:p>
            <a:pPr lvl="1"/>
            <a:r>
              <a:rPr lang="pt-BR" sz="2000" b="1" dirty="0"/>
              <a:t>Esclarecer dúvidas </a:t>
            </a:r>
            <a:r>
              <a:rPr lang="pt-BR" sz="2000" dirty="0"/>
              <a:t>das gestantes e familiares;</a:t>
            </a:r>
          </a:p>
          <a:p>
            <a:pPr lvl="1"/>
            <a:r>
              <a:rPr lang="pt-BR" sz="2000" dirty="0"/>
              <a:t>Equipes Multiprofissionais - </a:t>
            </a:r>
            <a:r>
              <a:rPr lang="pt-BR" sz="2000" b="1" dirty="0"/>
              <a:t>cuidado em saúde mental </a:t>
            </a:r>
            <a:r>
              <a:rPr lang="pt-BR" sz="2000" dirty="0"/>
              <a:t>à gestante e seus familiares.</a:t>
            </a:r>
          </a:p>
        </p:txBody>
      </p:sp>
    </p:spTree>
    <p:extLst>
      <p:ext uri="{BB962C8B-B14F-4D97-AF65-F5344CB8AC3E}">
        <p14:creationId xmlns:p14="http://schemas.microsoft.com/office/powerpoint/2010/main" val="37064851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b="1" dirty="0">
                <a:solidFill>
                  <a:srgbClr val="FF0000"/>
                </a:solidFill>
              </a:rPr>
              <a:t>Acompanhamento neonatal</a:t>
            </a:r>
          </a:p>
          <a:p>
            <a:pPr marL="0" indent="0">
              <a:buNone/>
            </a:pPr>
            <a:r>
              <a:rPr lang="pt-BR" dirty="0"/>
              <a:t>Nascido vivo com anomalia congênita possivelmente relacionadas à infecção por arbovírus:</a:t>
            </a:r>
          </a:p>
          <a:p>
            <a:pPr marL="514350" indent="-514350">
              <a:buFont typeface="+mj-lt"/>
              <a:buAutoNum type="alphaLcParenR"/>
            </a:pPr>
            <a:r>
              <a:rPr lang="pt-BR" b="1" dirty="0"/>
              <a:t>Coletar amostras de sangue/soro no  parto</a:t>
            </a:r>
            <a:r>
              <a:rPr lang="pt-BR" dirty="0"/>
              <a:t>, </a:t>
            </a:r>
            <a:r>
              <a:rPr lang="pt-BR" b="1" dirty="0"/>
              <a:t>da mãe e do recém-nascido </a:t>
            </a:r>
            <a:r>
              <a:rPr lang="pt-BR" dirty="0"/>
              <a:t>para DENV, CHIKV, ZIKA, OROV e MAYV - biologia molecular </a:t>
            </a:r>
            <a:r>
              <a:rPr lang="pt-BR" b="1" dirty="0"/>
              <a:t>RT-PCR </a:t>
            </a:r>
            <a:r>
              <a:rPr lang="pt-BR" dirty="0"/>
              <a:t>para OROV, e  </a:t>
            </a:r>
            <a:r>
              <a:rPr lang="pt-BR" b="1" dirty="0"/>
              <a:t>diagnóstico diferencial </a:t>
            </a:r>
            <a:r>
              <a:rPr lang="pt-BR" dirty="0"/>
              <a:t>para outras infecções (STORCH);</a:t>
            </a:r>
          </a:p>
          <a:p>
            <a:pPr marL="514350" indent="-514350">
              <a:buFont typeface="+mj-lt"/>
              <a:buAutoNum type="alphaLcParenR"/>
            </a:pPr>
            <a:r>
              <a:rPr lang="pt-BR" b="1" dirty="0"/>
              <a:t>Coletar</a:t>
            </a:r>
            <a:r>
              <a:rPr lang="pt-BR" dirty="0"/>
              <a:t> </a:t>
            </a:r>
            <a:r>
              <a:rPr lang="pt-BR" b="1" dirty="0"/>
              <a:t>amostras de sangue e fragmentos do cordão umbilical </a:t>
            </a:r>
            <a:r>
              <a:rPr lang="pt-BR" dirty="0"/>
              <a:t>e  </a:t>
            </a:r>
            <a:r>
              <a:rPr lang="pt-BR" b="1" dirty="0"/>
              <a:t>da placenta </a:t>
            </a:r>
            <a:r>
              <a:rPr lang="pt-BR" dirty="0"/>
              <a:t>no  parto para realização de diagnóstico laboratorial para DENV, CHIKV, ZIKA, OROV e MAYV, por meio de biologia molecular RT-PCR para OROV; </a:t>
            </a:r>
          </a:p>
        </p:txBody>
      </p:sp>
    </p:spTree>
    <p:extLst>
      <p:ext uri="{BB962C8B-B14F-4D97-AF65-F5344CB8AC3E}">
        <p14:creationId xmlns:p14="http://schemas.microsoft.com/office/powerpoint/2010/main" val="3752513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a:xfrm>
            <a:off x="838200" y="1825625"/>
            <a:ext cx="10515600" cy="4351338"/>
          </a:xfrm>
        </p:spPr>
        <p:txBody>
          <a:bodyPr/>
          <a:lstStyle/>
          <a:p>
            <a:pPr marL="0" indent="0">
              <a:buNone/>
            </a:pPr>
            <a:r>
              <a:rPr lang="pt-BR" b="1" dirty="0">
                <a:solidFill>
                  <a:srgbClr val="FF0000"/>
                </a:solidFill>
              </a:rPr>
              <a:t>Acompanhamento neonatal</a:t>
            </a:r>
          </a:p>
          <a:p>
            <a:pPr marL="0" indent="0">
              <a:buNone/>
            </a:pPr>
            <a:r>
              <a:rPr lang="pt-BR" dirty="0"/>
              <a:t>Nascido vivo com anomalia congênita possivelmente relacionadas à infecção por arbovírus:</a:t>
            </a:r>
          </a:p>
          <a:p>
            <a:pPr marL="514350" indent="-514350">
              <a:buAutoNum type="alphaLcParenR" startAt="3"/>
            </a:pPr>
            <a:r>
              <a:rPr lang="pt-BR" b="1" dirty="0"/>
              <a:t>Uma amostra de líquido cefalorraquidiano </a:t>
            </a:r>
            <a:r>
              <a:rPr lang="pt-BR" dirty="0"/>
              <a:t>(LCR), fortemente sugerida, por indicação médica, em caso de suspeita fundamentada. </a:t>
            </a:r>
          </a:p>
          <a:p>
            <a:pPr marL="0" indent="0">
              <a:buNone/>
            </a:pPr>
            <a:endParaRPr lang="pt-BR" dirty="0"/>
          </a:p>
          <a:p>
            <a:pPr marL="0" indent="0">
              <a:buNone/>
            </a:pPr>
            <a:endParaRPr lang="pt-BR" dirty="0"/>
          </a:p>
          <a:p>
            <a:pPr marL="0" indent="0">
              <a:buNone/>
            </a:pPr>
            <a:r>
              <a:rPr lang="pt-BR" dirty="0"/>
              <a:t>Encaminhar amostras para laboratórios de referência estaduais.</a:t>
            </a:r>
          </a:p>
        </p:txBody>
      </p:sp>
    </p:spTree>
    <p:extLst>
      <p:ext uri="{BB962C8B-B14F-4D97-AF65-F5344CB8AC3E}">
        <p14:creationId xmlns:p14="http://schemas.microsoft.com/office/powerpoint/2010/main" val="800143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b="1" dirty="0">
                <a:solidFill>
                  <a:srgbClr val="FF0000"/>
                </a:solidFill>
              </a:rPr>
              <a:t>Situações de óbito fetal</a:t>
            </a:r>
          </a:p>
          <a:p>
            <a:r>
              <a:rPr lang="pt-BR" b="1" dirty="0"/>
              <a:t>Coletar amostras de tecido fetal priorizando cérebro</a:t>
            </a:r>
            <a:r>
              <a:rPr lang="pt-BR" dirty="0"/>
              <a:t>, mas também fígado, rim, baço, pulmão e placenta para tentativa de detecção molecular por </a:t>
            </a:r>
            <a:r>
              <a:rPr lang="pt-BR" b="1" dirty="0"/>
              <a:t>RT-PCR de arbovírus (DENV, CHIKV, ZIKA, OROV e MAYV) </a:t>
            </a:r>
            <a:r>
              <a:rPr lang="pt-BR" dirty="0"/>
              <a:t>e para estudos </a:t>
            </a:r>
            <a:r>
              <a:rPr lang="pt-BR" b="1" dirty="0"/>
              <a:t>histopatológicos e de imuno-histoquímica;</a:t>
            </a:r>
          </a:p>
          <a:p>
            <a:r>
              <a:rPr lang="pt-BR" b="1" dirty="0"/>
              <a:t>Coletar amostras de sangue materno para arbovírus e mantenha a rotina de investigação de outras causas.</a:t>
            </a:r>
            <a:endParaRPr lang="pt-BR" dirty="0"/>
          </a:p>
        </p:txBody>
      </p:sp>
    </p:spTree>
    <p:extLst>
      <p:ext uri="{BB962C8B-B14F-4D97-AF65-F5344CB8AC3E}">
        <p14:creationId xmlns:p14="http://schemas.microsoft.com/office/powerpoint/2010/main" val="558934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a:xfrm>
            <a:off x="624016" y="1027906"/>
            <a:ext cx="10515600" cy="4351338"/>
          </a:xfrm>
        </p:spPr>
        <p:txBody>
          <a:bodyPr/>
          <a:lstStyle/>
          <a:p>
            <a:r>
              <a:rPr lang="pt-BR" sz="2400" dirty="0"/>
              <a:t>As notificações em gestantes que atendam aos parâmetros estabelecidos Eventos de Interesse para a Vigilância e Assistência, devem ser incluídas no </a:t>
            </a:r>
            <a:r>
              <a:rPr lang="pt-BR" sz="2400" dirty="0" err="1"/>
              <a:t>Sinan</a:t>
            </a:r>
            <a:r>
              <a:rPr lang="pt-BR" sz="2400" dirty="0"/>
              <a:t>:</a:t>
            </a:r>
          </a:p>
          <a:p>
            <a:r>
              <a:rPr lang="pt-BR" sz="2400" b="1" dirty="0"/>
              <a:t>Casos suspeitos de dengue ou Chikungunya: </a:t>
            </a:r>
            <a:r>
              <a:rPr lang="pt-BR" sz="2400" b="1" dirty="0" err="1"/>
              <a:t>Sinan</a:t>
            </a:r>
            <a:r>
              <a:rPr lang="pt-BR" sz="2400" b="1" dirty="0"/>
              <a:t> On-line</a:t>
            </a:r>
            <a:r>
              <a:rPr lang="pt-BR" sz="2400" dirty="0"/>
              <a:t>, Ficha de Notificação/Investigação da Dengue e Chikungunya;</a:t>
            </a:r>
          </a:p>
          <a:p>
            <a:r>
              <a:rPr lang="pt-BR" sz="2400" b="1" dirty="0"/>
              <a:t>Casos suspeitos de Zika e Oropouche:  </a:t>
            </a:r>
            <a:r>
              <a:rPr lang="pt-BR" sz="2400" b="1" dirty="0" err="1"/>
              <a:t>Sinan</a:t>
            </a:r>
            <a:r>
              <a:rPr lang="pt-BR" sz="2400" b="1" dirty="0"/>
              <a:t> Net</a:t>
            </a:r>
            <a:r>
              <a:rPr lang="pt-BR" sz="2400" dirty="0"/>
              <a:t>,  Ficha de Notificação Individual/Conclusão;</a:t>
            </a:r>
          </a:p>
          <a:p>
            <a:r>
              <a:rPr lang="pt-BR" sz="2400" b="1" dirty="0"/>
              <a:t>Casos confirmados por biologia molecular para Oropouche</a:t>
            </a:r>
            <a:r>
              <a:rPr lang="pt-BR" sz="2400" dirty="0"/>
              <a:t>: </a:t>
            </a:r>
            <a:r>
              <a:rPr lang="pt-BR" sz="2400" b="1" dirty="0" err="1"/>
              <a:t>Sinan</a:t>
            </a:r>
            <a:r>
              <a:rPr lang="pt-BR" sz="2400" b="1" dirty="0"/>
              <a:t> Net</a:t>
            </a:r>
            <a:r>
              <a:rPr lang="pt-BR" sz="2400" dirty="0"/>
              <a:t>,  Ficha de Notificação Individual/Conclusão, </a:t>
            </a:r>
            <a:r>
              <a:rPr lang="pt-BR" sz="2400" b="1" dirty="0"/>
              <a:t>Campo Agravo CID A93.8 </a:t>
            </a:r>
            <a:r>
              <a:rPr lang="pt-BR" sz="2400" dirty="0"/>
              <a:t>(Outras Febres Virais especificadas transmitidas por artrópodes), </a:t>
            </a:r>
            <a:r>
              <a:rPr lang="pt-BR" sz="2400" b="1" dirty="0"/>
              <a:t>Campo observação </a:t>
            </a:r>
            <a:r>
              <a:rPr lang="pt-BR" sz="2400" dirty="0"/>
              <a:t>A930 (CID específico para a Febre do Oropouche);</a:t>
            </a:r>
          </a:p>
          <a:p>
            <a:r>
              <a:rPr lang="pt-BR" sz="2400" b="1" dirty="0"/>
              <a:t>Caso descartado para determinada suspeita e confirmada para outra doença</a:t>
            </a:r>
            <a:r>
              <a:rPr lang="pt-BR" sz="2400" dirty="0"/>
              <a:t>, o caso deve ser </a:t>
            </a:r>
            <a:r>
              <a:rPr lang="pt-BR" sz="2400" b="1" dirty="0"/>
              <a:t>encerrado no </a:t>
            </a:r>
            <a:r>
              <a:rPr lang="pt-BR" sz="2400" b="1" dirty="0" err="1"/>
              <a:t>Sinan</a:t>
            </a:r>
            <a:r>
              <a:rPr lang="pt-BR" sz="2400" b="1" dirty="0"/>
              <a:t> como descartado</a:t>
            </a:r>
            <a:r>
              <a:rPr lang="pt-BR" sz="2400" dirty="0"/>
              <a:t>, e inserir outra notificação  para o agravo confirmado.</a:t>
            </a:r>
          </a:p>
        </p:txBody>
      </p:sp>
    </p:spTree>
    <p:extLst>
      <p:ext uri="{BB962C8B-B14F-4D97-AF65-F5344CB8AC3E}">
        <p14:creationId xmlns:p14="http://schemas.microsoft.com/office/powerpoint/2010/main" val="1129426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dirty="0"/>
              <a:t>Em caso de feto, óbito fetal ou recém-nascido que seja Eventos de Interesse para a Vigilância e Assistência:</a:t>
            </a:r>
          </a:p>
          <a:p>
            <a:r>
              <a:rPr lang="pt-BR" dirty="0"/>
              <a:t>Registro de Eventos de Saúde Pública (RESP-Microcefalia), disponível no endereço: http://www.resp.saude.gov.br/ microcefalia#/painel, para notificação dos eventos ;</a:t>
            </a:r>
          </a:p>
          <a:p>
            <a:r>
              <a:rPr lang="pt-BR" dirty="0"/>
              <a:t>Campo OBSERVAÇÕES do formulário eletrônico Registro de Eventos de Saúde Pública (RESP-Microcefalia)- informar a suspeita ou confirmação laboratorial de infecção da gestante, do feto ou do recém-nascido por OROV.</a:t>
            </a:r>
          </a:p>
        </p:txBody>
      </p:sp>
    </p:spTree>
    <p:extLst>
      <p:ext uri="{BB962C8B-B14F-4D97-AF65-F5344CB8AC3E}">
        <p14:creationId xmlns:p14="http://schemas.microsoft.com/office/powerpoint/2010/main" val="2849953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dirty="0"/>
              <a:t>Em caso de feto, óbito fetal ou recém-nascido que seja Eventos de Interesse para a Vigilância e Assistência:</a:t>
            </a:r>
          </a:p>
          <a:p>
            <a:r>
              <a:rPr lang="pt-BR" dirty="0"/>
              <a:t>Na notificação e posterior a investigação: informar suspeita ou confirmação laboratorial da infecção por OROV e/ou outros agentes infecciosos, da gestante, feto ou RN e incluir no campo OBSERVAÇÕES do </a:t>
            </a:r>
            <a:r>
              <a:rPr lang="pt-BR" dirty="0" err="1"/>
              <a:t>RESPMicrocefalia</a:t>
            </a:r>
            <a:r>
              <a:rPr lang="pt-BR" dirty="0"/>
              <a:t>;</a:t>
            </a:r>
          </a:p>
          <a:p>
            <a:r>
              <a:rPr lang="pt-BR" dirty="0"/>
              <a:t>CASO CONFIRMADO por OROV e/ou outros agentes infecciosos manter etiologia sem preenchimento e incluir no campo OBSERVAÇÕES do </a:t>
            </a:r>
            <a:r>
              <a:rPr lang="pt-BR" dirty="0" err="1"/>
              <a:t>RESPMicrocefalia</a:t>
            </a:r>
            <a:r>
              <a:rPr lang="pt-BR" dirty="0"/>
              <a:t> CASO CONFIRMADO PARA  OROPUCHE e o o resultado laboratorial.  </a:t>
            </a:r>
          </a:p>
        </p:txBody>
      </p:sp>
    </p:spTree>
    <p:extLst>
      <p:ext uri="{BB962C8B-B14F-4D97-AF65-F5344CB8AC3E}">
        <p14:creationId xmlns:p14="http://schemas.microsoft.com/office/powerpoint/2010/main" val="1232766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reeform 1">
            <a:extLst>
              <a:ext uri="{FF2B5EF4-FFF2-40B4-BE49-F238E27FC236}">
                <a16:creationId xmlns:a16="http://schemas.microsoft.com/office/drawing/2014/main" id="{57222597-90D5-45A2-9F5A-70C07CBEF40D}"/>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7410" name="Freeform 2">
            <a:extLst>
              <a:ext uri="{FF2B5EF4-FFF2-40B4-BE49-F238E27FC236}">
                <a16:creationId xmlns:a16="http://schemas.microsoft.com/office/drawing/2014/main" id="{6CCC3020-E345-4237-AE11-C7ACB800E809}"/>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17411" name="Picture 3">
            <a:extLst>
              <a:ext uri="{FF2B5EF4-FFF2-40B4-BE49-F238E27FC236}">
                <a16:creationId xmlns:a16="http://schemas.microsoft.com/office/drawing/2014/main" id="{2400F19A-C1B4-4BB5-942C-6BA6EF144F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645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2" name="Text Box 4">
            <a:extLst>
              <a:ext uri="{FF2B5EF4-FFF2-40B4-BE49-F238E27FC236}">
                <a16:creationId xmlns:a16="http://schemas.microsoft.com/office/drawing/2014/main" id="{E11DD2CD-ECA6-4E64-8995-29D265C3D641}"/>
              </a:ext>
            </a:extLst>
          </p:cNvPr>
          <p:cNvSpPr txBox="1">
            <a:spLocks noChangeArrowheads="1"/>
          </p:cNvSpPr>
          <p:nvPr/>
        </p:nvSpPr>
        <p:spPr bwMode="auto">
          <a:xfrm>
            <a:off x="2717446" y="-50347"/>
            <a:ext cx="5123783" cy="563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2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3000" b="1"/>
              <a:t>OROPOUCHE</a:t>
            </a:r>
          </a:p>
          <a:p>
            <a:pPr algn="ctr" defTabSz="449218" fontAlgn="base">
              <a:lnSpc>
                <a:spcPct val="115000"/>
              </a:lnSpc>
              <a:spcBef>
                <a:spcPts val="13"/>
              </a:spcBef>
              <a:spcAft>
                <a:spcPts val="13"/>
              </a:spcAft>
              <a:buSzPct val="12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endParaRPr lang="pt-BR" altLang="pt-BR" sz="3000" b="1"/>
          </a:p>
        </p:txBody>
      </p:sp>
      <p:pic>
        <p:nvPicPr>
          <p:cNvPr id="17413" name="Picture 5">
            <a:extLst>
              <a:ext uri="{FF2B5EF4-FFF2-40B4-BE49-F238E27FC236}">
                <a16:creationId xmlns:a16="http://schemas.microsoft.com/office/drawing/2014/main" id="{3688828C-D7AA-4D25-B850-DEB6275D47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80" y="1229012"/>
            <a:ext cx="1779356" cy="496029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4" name="Picture 6">
            <a:extLst>
              <a:ext uri="{FF2B5EF4-FFF2-40B4-BE49-F238E27FC236}">
                <a16:creationId xmlns:a16="http://schemas.microsoft.com/office/drawing/2014/main" id="{00E151F9-D9F6-4E99-813D-2683C59C6F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2831" y="1019489"/>
            <a:ext cx="7028535" cy="49809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5" name="Text Box 7">
            <a:extLst>
              <a:ext uri="{FF2B5EF4-FFF2-40B4-BE49-F238E27FC236}">
                <a16:creationId xmlns:a16="http://schemas.microsoft.com/office/drawing/2014/main" id="{DD8343BB-11D3-48D1-8AFA-A10086DF37DA}"/>
              </a:ext>
            </a:extLst>
          </p:cNvPr>
          <p:cNvSpPr txBox="1">
            <a:spLocks noChangeArrowheads="1"/>
          </p:cNvSpPr>
          <p:nvPr/>
        </p:nvSpPr>
        <p:spPr bwMode="auto">
          <a:xfrm>
            <a:off x="3079349" y="224256"/>
            <a:ext cx="49207" cy="158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7416" name="Text Box 8">
            <a:extLst>
              <a:ext uri="{FF2B5EF4-FFF2-40B4-BE49-F238E27FC236}">
                <a16:creationId xmlns:a16="http://schemas.microsoft.com/office/drawing/2014/main" id="{3101C502-9412-4F1B-BEC9-0F6073EF6C55}"/>
              </a:ext>
            </a:extLst>
          </p:cNvPr>
          <p:cNvSpPr txBox="1">
            <a:spLocks noChangeArrowheads="1"/>
          </p:cNvSpPr>
          <p:nvPr/>
        </p:nvSpPr>
        <p:spPr bwMode="auto">
          <a:xfrm>
            <a:off x="6033302" y="497270"/>
            <a:ext cx="6431713" cy="615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a:t>Número de exames detectáveis para Febre do Oropouche por UF do LPI e ano, 2024</a:t>
            </a:r>
          </a:p>
        </p:txBody>
      </p:sp>
      <p:grpSp>
        <p:nvGrpSpPr>
          <p:cNvPr id="17417" name="Group 9">
            <a:extLst>
              <a:ext uri="{FF2B5EF4-FFF2-40B4-BE49-F238E27FC236}">
                <a16:creationId xmlns:a16="http://schemas.microsoft.com/office/drawing/2014/main" id="{1C3265C9-6409-4BA1-AEB6-53EEC8911A06}"/>
              </a:ext>
            </a:extLst>
          </p:cNvPr>
          <p:cNvGrpSpPr>
            <a:grpSpLocks/>
          </p:cNvGrpSpPr>
          <p:nvPr/>
        </p:nvGrpSpPr>
        <p:grpSpPr bwMode="auto">
          <a:xfrm>
            <a:off x="2220623" y="989331"/>
            <a:ext cx="1922212" cy="5438067"/>
            <a:chOff x="1399" y="623"/>
            <a:chExt cx="1211" cy="3426"/>
          </a:xfrm>
        </p:grpSpPr>
        <p:pic>
          <p:nvPicPr>
            <p:cNvPr id="17418" name="Picture 10">
              <a:extLst>
                <a:ext uri="{FF2B5EF4-FFF2-40B4-BE49-F238E27FC236}">
                  <a16:creationId xmlns:a16="http://schemas.microsoft.com/office/drawing/2014/main" id="{47359BB7-26C0-44DC-8856-E62ED4EB34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 y="623"/>
              <a:ext cx="1207" cy="34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9" name="Rectangle 11">
              <a:extLst>
                <a:ext uri="{FF2B5EF4-FFF2-40B4-BE49-F238E27FC236}">
                  <a16:creationId xmlns:a16="http://schemas.microsoft.com/office/drawing/2014/main" id="{5CA90BB5-7002-4651-8689-7B6C39C6AB05}"/>
                </a:ext>
              </a:extLst>
            </p:cNvPr>
            <p:cNvSpPr>
              <a:spLocks noChangeArrowheads="1"/>
            </p:cNvSpPr>
            <p:nvPr/>
          </p:nvSpPr>
          <p:spPr bwMode="auto">
            <a:xfrm>
              <a:off x="1399" y="1546"/>
              <a:ext cx="1162" cy="203"/>
            </a:xfrm>
            <a:prstGeom prst="rect">
              <a:avLst/>
            </a:prstGeom>
            <a:noFill/>
            <a:ln w="1908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grpSp>
      <p:sp>
        <p:nvSpPr>
          <p:cNvPr id="17420" name="Text Box 12">
            <a:extLst>
              <a:ext uri="{FF2B5EF4-FFF2-40B4-BE49-F238E27FC236}">
                <a16:creationId xmlns:a16="http://schemas.microsoft.com/office/drawing/2014/main" id="{BD19C60E-A99C-4CA5-9BC8-4BADFDCEED0A}"/>
              </a:ext>
            </a:extLst>
          </p:cNvPr>
          <p:cNvSpPr txBox="1">
            <a:spLocks noChangeArrowheads="1"/>
          </p:cNvSpPr>
          <p:nvPr/>
        </p:nvSpPr>
        <p:spPr bwMode="auto">
          <a:xfrm>
            <a:off x="220634" y="6317874"/>
            <a:ext cx="9585664" cy="4923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1000" u="sng">
                <a:latin typeface="Calibri" panose="020F0502020204030204" pitchFamily="34" charset="0"/>
                <a:cs typeface="Calibri" panose="020F0502020204030204" pitchFamily="34" charset="0"/>
              </a:rPr>
              <a:t>https://app.powerbi.com/view?r=eyJrIjoiMzc0Mzg3NjMtMzBiNy00ODhhLWJhNmItZmYzYWM4ZjUxN2Q0IiwidCI6IjlhNTU0YWQzLWI1MmItNDg2Mi1hMzZmLTg0ZDg5MWU1YzcwNSJ9</a:t>
            </a:r>
          </a:p>
        </p:txBody>
      </p:sp>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r>
              <a:rPr lang="pt-BR" dirty="0"/>
              <a:t>Informações sobre o preenchimento deste formulário, consultar o </a:t>
            </a:r>
            <a:r>
              <a:rPr lang="pt-BR" dirty="0" err="1"/>
              <a:t>Manual:http</a:t>
            </a:r>
            <a:r>
              <a:rPr lang="pt-BR" dirty="0"/>
              <a:t>://plataforma.saude.gov.br/anomalias-</a:t>
            </a:r>
            <a:r>
              <a:rPr lang="pt-BR" dirty="0" err="1"/>
              <a:t>congenitas</a:t>
            </a:r>
            <a:r>
              <a:rPr lang="pt-BR" dirty="0"/>
              <a:t>/resp-microcefalia-manual-instrucoes.pdf.</a:t>
            </a:r>
          </a:p>
          <a:p>
            <a:r>
              <a:rPr lang="pt-BR" dirty="0"/>
              <a:t>A coleta e conservação de amostras está descrita no Quadro 2, contido no Anexo II.</a:t>
            </a:r>
          </a:p>
        </p:txBody>
      </p:sp>
    </p:spTree>
    <p:extLst>
      <p:ext uri="{BB962C8B-B14F-4D97-AF65-F5344CB8AC3E}">
        <p14:creationId xmlns:p14="http://schemas.microsoft.com/office/powerpoint/2010/main" val="1163603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b="1" dirty="0"/>
              <a:t>Interpretação dos resultados</a:t>
            </a:r>
          </a:p>
          <a:p>
            <a:r>
              <a:rPr lang="pt-BR" sz="2400" b="1" dirty="0"/>
              <a:t>Detecção molecular (RT-PCR) do vírus em amostras de soro neonatal, cordão umbilical ou de placenta </a:t>
            </a:r>
            <a:r>
              <a:rPr lang="pt-BR" sz="2400" dirty="0"/>
              <a:t>pode </a:t>
            </a:r>
            <a:r>
              <a:rPr lang="pt-BR" sz="2400" b="1" dirty="0"/>
              <a:t>indicar</a:t>
            </a:r>
            <a:r>
              <a:rPr lang="pt-BR" sz="2400" dirty="0"/>
              <a:t> uma </a:t>
            </a:r>
            <a:r>
              <a:rPr lang="pt-BR" sz="2400" b="1" dirty="0"/>
              <a:t>transmissão vertical recente</a:t>
            </a:r>
            <a:r>
              <a:rPr lang="pt-BR" sz="2400" dirty="0"/>
              <a:t>, mas não indica necessariamente que esta infecção seja a causa das eventuais anomalias congênitas presentes no óbito fetal;</a:t>
            </a:r>
          </a:p>
          <a:p>
            <a:r>
              <a:rPr lang="pt-BR" sz="2400" b="1" dirty="0"/>
              <a:t>Detecção de anticorpos </a:t>
            </a:r>
            <a:r>
              <a:rPr lang="pt-BR" sz="2400" b="1" dirty="0" err="1"/>
              <a:t>IgM</a:t>
            </a:r>
            <a:r>
              <a:rPr lang="pt-BR" sz="2400" b="1" dirty="0"/>
              <a:t> (MAC- ELISA) para Oropouche </a:t>
            </a:r>
            <a:r>
              <a:rPr lang="pt-BR" sz="2400" dirty="0"/>
              <a:t>quando possível, </a:t>
            </a:r>
            <a:r>
              <a:rPr lang="pt-BR" sz="2400" b="1" dirty="0"/>
              <a:t>na placenta e em amostras de soro ou LCR do recém-nascido </a:t>
            </a:r>
            <a:r>
              <a:rPr lang="pt-BR" sz="2400" dirty="0"/>
              <a:t>(colhidas no parto e, no máximo, 5 dias após o nascimento), pode indicar uma </a:t>
            </a:r>
            <a:r>
              <a:rPr lang="pt-BR" sz="2400" b="1" dirty="0"/>
              <a:t>infecção intrauterina</a:t>
            </a:r>
            <a:r>
              <a:rPr lang="pt-BR" sz="2400" dirty="0"/>
              <a:t>, dada a baixa probabilidade de infecção por picada do vetor e a geração de anticorpos em um período tão curto;</a:t>
            </a:r>
          </a:p>
        </p:txBody>
      </p:sp>
    </p:spTree>
    <p:extLst>
      <p:ext uri="{BB962C8B-B14F-4D97-AF65-F5344CB8AC3E}">
        <p14:creationId xmlns:p14="http://schemas.microsoft.com/office/powerpoint/2010/main" val="2064197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pPr marL="0" indent="0">
              <a:buNone/>
            </a:pPr>
            <a:r>
              <a:rPr lang="pt-BR" b="1" dirty="0"/>
              <a:t>Interpretação dos resultados</a:t>
            </a:r>
          </a:p>
          <a:p>
            <a:r>
              <a:rPr lang="pt-BR" sz="2400" b="1" dirty="0"/>
              <a:t>Resultado positivo de </a:t>
            </a:r>
            <a:r>
              <a:rPr lang="pt-BR" sz="2400" b="1" dirty="0" err="1"/>
              <a:t>IgM</a:t>
            </a:r>
            <a:r>
              <a:rPr lang="pt-BR" sz="2400" b="1" dirty="0"/>
              <a:t> (MAC- ELISA) para Oropouche </a:t>
            </a:r>
            <a:r>
              <a:rPr lang="pt-BR" sz="2400" dirty="0"/>
              <a:t>quando possível, em amostras de </a:t>
            </a:r>
            <a:r>
              <a:rPr lang="pt-BR" sz="2400" b="1" dirty="0"/>
              <a:t>cordão umbilical</a:t>
            </a:r>
            <a:r>
              <a:rPr lang="pt-BR" sz="2400" dirty="0"/>
              <a:t>, deve ser </a:t>
            </a:r>
            <a:r>
              <a:rPr lang="pt-BR" sz="2400" b="1" dirty="0"/>
              <a:t>contrastado com os resultados de </a:t>
            </a:r>
            <a:r>
              <a:rPr lang="pt-BR" sz="2400" b="1" dirty="0" err="1"/>
              <a:t>IgM</a:t>
            </a:r>
            <a:r>
              <a:rPr lang="pt-BR" sz="2400" b="1" dirty="0"/>
              <a:t> (MAC- ELISA) na mãe.</a:t>
            </a:r>
          </a:p>
          <a:p>
            <a:endParaRPr lang="pt-BR" sz="1800" b="1" dirty="0"/>
          </a:p>
          <a:p>
            <a:r>
              <a:rPr lang="pt-BR" sz="1800" b="1" dirty="0"/>
              <a:t>O conhecimento sobre associação causal com infecção por OROV durante a gestação e desfechos relacionados a anomalias congênitas e óbitos fetais são eventos recentes e ainda raros, todos os casos deverão ser discutidos e avaliados em conjunto com representantes das Secretarias Estaduais de Saúde, Ministério da Saúde e especialistas correlatos para confirmação ou descarte.</a:t>
            </a:r>
          </a:p>
        </p:txBody>
      </p:sp>
    </p:spTree>
    <p:extLst>
      <p:ext uri="{BB962C8B-B14F-4D97-AF65-F5344CB8AC3E}">
        <p14:creationId xmlns:p14="http://schemas.microsoft.com/office/powerpoint/2010/main" val="35780840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r>
              <a:rPr lang="pt-BR" b="1" dirty="0"/>
              <a:t>Comunicação de Risco Efetiva e Atenção às Vulnerabilidades Sociais</a:t>
            </a:r>
          </a:p>
          <a:p>
            <a:pPr lvl="1"/>
            <a:r>
              <a:rPr lang="pt-BR" b="1" dirty="0"/>
              <a:t>comunicação de risco efetiva junto às gestantes </a:t>
            </a:r>
            <a:r>
              <a:rPr lang="pt-BR" dirty="0"/>
              <a:t>atenção às situações de vulnerabilidade social que possam implicar em maior necessidade de articulação da RAS.</a:t>
            </a:r>
          </a:p>
          <a:p>
            <a:pPr lvl="1"/>
            <a:r>
              <a:rPr lang="pt-BR" b="1" dirty="0"/>
              <a:t>estratificação de risco</a:t>
            </a:r>
            <a:r>
              <a:rPr lang="pt-BR" dirty="0"/>
              <a:t>:  suspeição ou confirmação de OROV não implica obrigatoriamente na ocorrência de óbito fetal ou anomalia congênita.</a:t>
            </a:r>
          </a:p>
          <a:p>
            <a:pPr lvl="1"/>
            <a:r>
              <a:rPr lang="pt-BR" b="1" dirty="0"/>
              <a:t>organizar a Redes de Atenção à Saúde (RAS)</a:t>
            </a:r>
            <a:r>
              <a:rPr lang="pt-BR" dirty="0"/>
              <a:t> do Sistema Único de Saúde (SUS) integrando a Atenção Primária à Saúde (APS)  , a Atenção Especializada e Urgência.</a:t>
            </a:r>
          </a:p>
        </p:txBody>
      </p:sp>
    </p:spTree>
    <p:extLst>
      <p:ext uri="{BB962C8B-B14F-4D97-AF65-F5344CB8AC3E}">
        <p14:creationId xmlns:p14="http://schemas.microsoft.com/office/powerpoint/2010/main" val="2741039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E64F3-7A6C-43CD-9B2D-71A30C3B975E}"/>
              </a:ext>
            </a:extLst>
          </p:cNvPr>
          <p:cNvSpPr>
            <a:spLocks noGrp="1"/>
          </p:cNvSpPr>
          <p:nvPr>
            <p:ph type="title"/>
          </p:nvPr>
        </p:nvSpPr>
        <p:spPr/>
        <p:txBody>
          <a:bodyPr/>
          <a:lstStyle/>
          <a:p>
            <a:r>
              <a:rPr lang="pt-BR" b="1" spc="-1" dirty="0" err="1">
                <a:solidFill>
                  <a:srgbClr val="006FB0"/>
                </a:solidFill>
                <a:latin typeface="Arial"/>
                <a:ea typeface="DejaVu Sans"/>
              </a:rPr>
              <a:t>Oroupoche</a:t>
            </a:r>
            <a:endParaRPr lang="pt-BR" dirty="0"/>
          </a:p>
        </p:txBody>
      </p:sp>
      <p:sp>
        <p:nvSpPr>
          <p:cNvPr id="3" name="Espaço Reservado para Conteúdo 2">
            <a:extLst>
              <a:ext uri="{FF2B5EF4-FFF2-40B4-BE49-F238E27FC236}">
                <a16:creationId xmlns:a16="http://schemas.microsoft.com/office/drawing/2014/main" id="{F801687B-28EC-4EBD-A324-C654E0DB39CB}"/>
              </a:ext>
            </a:extLst>
          </p:cNvPr>
          <p:cNvSpPr>
            <a:spLocks noGrp="1"/>
          </p:cNvSpPr>
          <p:nvPr>
            <p:ph idx="1"/>
          </p:nvPr>
        </p:nvSpPr>
        <p:spPr/>
        <p:txBody>
          <a:bodyPr/>
          <a:lstStyle/>
          <a:p>
            <a:r>
              <a:rPr lang="pt-BR" b="1" dirty="0"/>
              <a:t>Medidas de Prevenção Contra Vetores de Transmissão</a:t>
            </a:r>
          </a:p>
          <a:p>
            <a:pPr lvl="1"/>
            <a:r>
              <a:rPr lang="pt-BR" b="1" dirty="0"/>
              <a:t>Uso de roupas compridas</a:t>
            </a:r>
            <a:r>
              <a:rPr lang="pt-BR" dirty="0"/>
              <a:t>, que cubram as pernas, os braços e sapato fechado, se houver casos de Oropouche na residência ou na vizinhança.</a:t>
            </a:r>
          </a:p>
          <a:p>
            <a:pPr lvl="1"/>
            <a:r>
              <a:rPr lang="pt-BR" b="1" dirty="0"/>
              <a:t>Repelentes que contenham DEET, IR3535 ou </a:t>
            </a:r>
            <a:r>
              <a:rPr lang="pt-BR" b="1" dirty="0" err="1"/>
              <a:t>icaridina</a:t>
            </a:r>
            <a:r>
              <a:rPr lang="pt-BR" dirty="0"/>
              <a:t>, podem ser aplicados na pele exposta ou nas roupas (rótulo - tempo proteção). Embora efetividade contra C. </a:t>
            </a:r>
            <a:r>
              <a:rPr lang="pt-BR" dirty="0" err="1"/>
              <a:t>paraensis</a:t>
            </a:r>
            <a:r>
              <a:rPr lang="pt-BR" dirty="0"/>
              <a:t> não esteja esclarecida.</a:t>
            </a:r>
          </a:p>
          <a:p>
            <a:pPr lvl="1"/>
            <a:r>
              <a:rPr lang="pt-BR" b="1" dirty="0"/>
              <a:t>Uso de mosquiteiros </a:t>
            </a:r>
            <a:r>
              <a:rPr lang="pt-BR" dirty="0"/>
              <a:t>de malha fina, como o filó ou o </a:t>
            </a:r>
            <a:r>
              <a:rPr lang="pt-BR" i="1" dirty="0" err="1"/>
              <a:t>voil</a:t>
            </a:r>
            <a:r>
              <a:rPr lang="pt-BR" i="1" dirty="0"/>
              <a:t> </a:t>
            </a:r>
            <a:r>
              <a:rPr lang="pt-BR" dirty="0"/>
              <a:t>branco.</a:t>
            </a:r>
          </a:p>
          <a:p>
            <a:pPr lvl="1"/>
            <a:r>
              <a:rPr lang="pt-BR" b="1" dirty="0"/>
              <a:t>Evitar se expor o </a:t>
            </a:r>
            <a:r>
              <a:rPr lang="pt-BR" b="1" dirty="0" err="1"/>
              <a:t>peridomicílio</a:t>
            </a:r>
            <a:r>
              <a:rPr lang="pt-BR" b="1" dirty="0"/>
              <a:t>  nas primeiras horas da manhã e ao final da tarde</a:t>
            </a:r>
            <a:r>
              <a:rPr lang="pt-BR" dirty="0"/>
              <a:t> (a partir das 16h).</a:t>
            </a:r>
          </a:p>
          <a:p>
            <a:pPr lvl="1"/>
            <a:r>
              <a:rPr lang="pt-BR" b="1" dirty="0"/>
              <a:t>Limpeza de quintais que tenham acúmulo de folhas, cascas de frutas, ou matéria orgânica.</a:t>
            </a:r>
          </a:p>
          <a:p>
            <a:pPr lvl="1"/>
            <a:r>
              <a:rPr lang="pt-BR" b="1" dirty="0"/>
              <a:t>Proteção com telas de malha</a:t>
            </a:r>
          </a:p>
        </p:txBody>
      </p:sp>
    </p:spTree>
    <p:extLst>
      <p:ext uri="{BB962C8B-B14F-4D97-AF65-F5344CB8AC3E}">
        <p14:creationId xmlns:p14="http://schemas.microsoft.com/office/powerpoint/2010/main" val="8243221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a:extLst>
              <a:ext uri="{FF2B5EF4-FFF2-40B4-BE49-F238E27FC236}">
                <a16:creationId xmlns:a16="http://schemas.microsoft.com/office/drawing/2014/main" id="{2E593AA0-6941-4172-A9D0-46C5964692BA}"/>
              </a:ext>
            </a:extLst>
          </p:cNvPr>
          <p:cNvSpPr>
            <a:spLocks noChangeAspect="1" noChangeArrowheads="1" noTextEdit="1"/>
          </p:cNvSpPr>
          <p:nvPr/>
        </p:nvSpPr>
        <p:spPr bwMode="auto">
          <a:xfrm>
            <a:off x="0" y="6573838"/>
            <a:ext cx="121920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4" name="Freeform 5">
            <a:extLst>
              <a:ext uri="{FF2B5EF4-FFF2-40B4-BE49-F238E27FC236}">
                <a16:creationId xmlns:a16="http://schemas.microsoft.com/office/drawing/2014/main" id="{03CF060B-2EC8-4D5E-A486-274C189480FC}"/>
              </a:ext>
            </a:extLst>
          </p:cNvPr>
          <p:cNvSpPr>
            <a:spLocks/>
          </p:cNvSpPr>
          <p:nvPr/>
        </p:nvSpPr>
        <p:spPr bwMode="auto">
          <a:xfrm>
            <a:off x="-1519111" y="6732665"/>
            <a:ext cx="10187623" cy="136525"/>
          </a:xfrm>
          <a:custGeom>
            <a:avLst/>
            <a:gdLst>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a:moveTo>
                  <a:pt x="0" y="0"/>
                </a:moveTo>
                <a:lnTo>
                  <a:pt x="0" y="0"/>
                </a:lnTo>
                <a:lnTo>
                  <a:pt x="0" y="133"/>
                </a:lnTo>
                <a:lnTo>
                  <a:pt x="9635" y="133"/>
                </a:lnTo>
                <a:lnTo>
                  <a:pt x="9712" y="0"/>
                </a:lnTo>
                <a:lnTo>
                  <a:pt x="0" y="0"/>
                </a:lnTo>
                <a:close/>
              </a:path>
            </a:pathLst>
          </a:custGeom>
          <a:solidFill>
            <a:srgbClr val="1567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pt-BR"/>
          </a:p>
        </p:txBody>
      </p:sp>
      <p:sp>
        <p:nvSpPr>
          <p:cNvPr id="5" name="Freeform 6">
            <a:extLst>
              <a:ext uri="{FF2B5EF4-FFF2-40B4-BE49-F238E27FC236}">
                <a16:creationId xmlns:a16="http://schemas.microsoft.com/office/drawing/2014/main" id="{3923C067-2DA6-407F-BE8D-C40B54882ADE}"/>
              </a:ext>
            </a:extLst>
          </p:cNvPr>
          <p:cNvSpPr>
            <a:spLocks/>
          </p:cNvSpPr>
          <p:nvPr/>
        </p:nvSpPr>
        <p:spPr bwMode="auto">
          <a:xfrm>
            <a:off x="8729472" y="6732665"/>
            <a:ext cx="3157220" cy="136525"/>
          </a:xfrm>
          <a:custGeom>
            <a:avLst/>
            <a:gdLst>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a:moveTo>
                  <a:pt x="77" y="0"/>
                </a:moveTo>
                <a:lnTo>
                  <a:pt x="77" y="0"/>
                </a:lnTo>
                <a:lnTo>
                  <a:pt x="0" y="133"/>
                </a:lnTo>
                <a:lnTo>
                  <a:pt x="3010" y="133"/>
                </a:lnTo>
                <a:lnTo>
                  <a:pt x="3010" y="0"/>
                </a:lnTo>
                <a:lnTo>
                  <a:pt x="77" y="0"/>
                </a:lnTo>
                <a:close/>
              </a:path>
            </a:pathLst>
          </a:custGeom>
          <a:solidFill>
            <a:srgbClr val="00964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pt-BR"/>
          </a:p>
        </p:txBody>
      </p:sp>
      <p:pic>
        <p:nvPicPr>
          <p:cNvPr id="7" name="Imagem 6">
            <a:extLst>
              <a:ext uri="{FF2B5EF4-FFF2-40B4-BE49-F238E27FC236}">
                <a16:creationId xmlns:a16="http://schemas.microsoft.com/office/drawing/2014/main" id="{38CE2186-0BAB-41EA-B71E-7454E493DA8A}"/>
              </a:ext>
            </a:extLst>
          </p:cNvPr>
          <p:cNvPicPr>
            <a:picLocks noChangeAspect="1"/>
          </p:cNvPicPr>
          <p:nvPr/>
        </p:nvPicPr>
        <p:blipFill>
          <a:blip r:embed="rId3"/>
          <a:stretch>
            <a:fillRect/>
          </a:stretch>
        </p:blipFill>
        <p:spPr>
          <a:xfrm>
            <a:off x="9556689" y="5904201"/>
            <a:ext cx="1918842" cy="733137"/>
          </a:xfrm>
          <a:prstGeom prst="rect">
            <a:avLst/>
          </a:prstGeom>
        </p:spPr>
      </p:pic>
      <p:sp>
        <p:nvSpPr>
          <p:cNvPr id="8" name="Espaço Reservado para Conteúdo 7">
            <a:extLst>
              <a:ext uri="{FF2B5EF4-FFF2-40B4-BE49-F238E27FC236}">
                <a16:creationId xmlns:a16="http://schemas.microsoft.com/office/drawing/2014/main" id="{9F8BC628-4306-45AC-BE89-22AB9575A636}"/>
              </a:ext>
            </a:extLst>
          </p:cNvPr>
          <p:cNvSpPr>
            <a:spLocks noGrp="1"/>
          </p:cNvSpPr>
          <p:nvPr>
            <p:ph idx="1"/>
          </p:nvPr>
        </p:nvSpPr>
        <p:spPr>
          <a:xfrm>
            <a:off x="716469" y="1887682"/>
            <a:ext cx="10515600" cy="4351338"/>
          </a:xfrm>
        </p:spPr>
        <p:txBody>
          <a:bodyPr/>
          <a:lstStyle/>
          <a:p>
            <a:pPr marL="0" indent="0" algn="ctr">
              <a:buNone/>
            </a:pPr>
            <a:endParaRPr lang="pt-BR" i="1" dirty="0"/>
          </a:p>
          <a:p>
            <a:pPr marL="0" indent="0" algn="ctr">
              <a:buNone/>
            </a:pPr>
            <a:endParaRPr lang="pt-BR" i="1" dirty="0"/>
          </a:p>
          <a:p>
            <a:pPr marL="0" indent="0" algn="ctr">
              <a:buNone/>
            </a:pPr>
            <a:endParaRPr lang="pt-BR" i="1" dirty="0"/>
          </a:p>
          <a:p>
            <a:pPr marL="0" indent="0" algn="ctr">
              <a:buNone/>
            </a:pPr>
            <a:r>
              <a:rPr lang="pt-BR" i="1" dirty="0"/>
              <a:t>Obrigada!</a:t>
            </a:r>
          </a:p>
          <a:p>
            <a:pPr marL="0" indent="0" algn="ctr">
              <a:buNone/>
            </a:pPr>
            <a:endParaRPr lang="pt-BR" i="1" dirty="0"/>
          </a:p>
        </p:txBody>
      </p:sp>
      <p:sp>
        <p:nvSpPr>
          <p:cNvPr id="9" name="Retângulo 8">
            <a:extLst>
              <a:ext uri="{FF2B5EF4-FFF2-40B4-BE49-F238E27FC236}">
                <a16:creationId xmlns:a16="http://schemas.microsoft.com/office/drawing/2014/main" id="{C4899D32-E7A7-4009-A6E0-DC0F6D288E85}"/>
              </a:ext>
            </a:extLst>
          </p:cNvPr>
          <p:cNvSpPr/>
          <p:nvPr/>
        </p:nvSpPr>
        <p:spPr>
          <a:xfrm>
            <a:off x="4820844" y="4000673"/>
            <a:ext cx="2306850" cy="369332"/>
          </a:xfrm>
          <a:prstGeom prst="rect">
            <a:avLst/>
          </a:prstGeom>
        </p:spPr>
        <p:txBody>
          <a:bodyPr wrap="none">
            <a:spAutoFit/>
          </a:bodyPr>
          <a:lstStyle/>
          <a:p>
            <a:r>
              <a:rPr lang="pt-BR" spc="-1" dirty="0">
                <a:solidFill>
                  <a:srgbClr val="000000"/>
                </a:solidFill>
                <a:latin typeface="Arial"/>
                <a:ea typeface="DejaVu Sans"/>
              </a:rPr>
              <a:t>www.saude.pr.gov.br</a:t>
            </a:r>
            <a:endParaRPr lang="pt-BR" dirty="0"/>
          </a:p>
        </p:txBody>
      </p:sp>
    </p:spTree>
    <p:extLst>
      <p:ext uri="{BB962C8B-B14F-4D97-AF65-F5344CB8AC3E}">
        <p14:creationId xmlns:p14="http://schemas.microsoft.com/office/powerpoint/2010/main" val="3808131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reeform 1">
            <a:extLst>
              <a:ext uri="{FF2B5EF4-FFF2-40B4-BE49-F238E27FC236}">
                <a16:creationId xmlns:a16="http://schemas.microsoft.com/office/drawing/2014/main" id="{7A714233-1F1A-4370-913E-1E1ECCA85BB4}"/>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8434" name="Freeform 2">
            <a:extLst>
              <a:ext uri="{FF2B5EF4-FFF2-40B4-BE49-F238E27FC236}">
                <a16:creationId xmlns:a16="http://schemas.microsoft.com/office/drawing/2014/main" id="{C2A6FEDB-649C-4237-896D-D95A2655CE40}"/>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18435" name="Picture 3">
            <a:extLst>
              <a:ext uri="{FF2B5EF4-FFF2-40B4-BE49-F238E27FC236}">
                <a16:creationId xmlns:a16="http://schemas.microsoft.com/office/drawing/2014/main" id="{56300113-6A43-4E06-8BA7-5C24CD85F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5700" y="1389328"/>
            <a:ext cx="6723775" cy="50856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36" name="Picture 4">
            <a:extLst>
              <a:ext uri="{FF2B5EF4-FFF2-40B4-BE49-F238E27FC236}">
                <a16:creationId xmlns:a16="http://schemas.microsoft.com/office/drawing/2014/main" id="{BAD359A3-C800-4D16-80E9-7DDCFFADA2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550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Text Box 5">
            <a:extLst>
              <a:ext uri="{FF2B5EF4-FFF2-40B4-BE49-F238E27FC236}">
                <a16:creationId xmlns:a16="http://schemas.microsoft.com/office/drawing/2014/main" id="{2338EFEC-DE5F-4818-845D-26695D8E8F3A}"/>
              </a:ext>
            </a:extLst>
          </p:cNvPr>
          <p:cNvSpPr txBox="1">
            <a:spLocks noChangeArrowheads="1"/>
          </p:cNvSpPr>
          <p:nvPr/>
        </p:nvSpPr>
        <p:spPr bwMode="auto">
          <a:xfrm>
            <a:off x="1628562" y="851236"/>
            <a:ext cx="9334873" cy="4428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algn="just" defTabSz="449218" fontAlgn="base">
              <a:spcBef>
                <a:spcPts val="13"/>
              </a:spcBef>
              <a:spcAft>
                <a:spcPts val="13"/>
              </a:spcAft>
              <a:buSzPct val="64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1700"/>
              <a:t>Número de exames detectáveis para Febre do Oropouche por faixa etária e sexo, Brasil, 2024</a:t>
            </a:r>
          </a:p>
        </p:txBody>
      </p:sp>
      <p:sp>
        <p:nvSpPr>
          <p:cNvPr id="18438" name="Text Box 6">
            <a:extLst>
              <a:ext uri="{FF2B5EF4-FFF2-40B4-BE49-F238E27FC236}">
                <a16:creationId xmlns:a16="http://schemas.microsoft.com/office/drawing/2014/main" id="{C63A977A-B63A-4B73-973F-CAA0B2EBF8CA}"/>
              </a:ext>
            </a:extLst>
          </p:cNvPr>
          <p:cNvSpPr txBox="1">
            <a:spLocks noChangeArrowheads="1"/>
          </p:cNvSpPr>
          <p:nvPr/>
        </p:nvSpPr>
        <p:spPr bwMode="auto">
          <a:xfrm>
            <a:off x="0" y="171874"/>
            <a:ext cx="12192000" cy="788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600" b="1"/>
          </a:p>
        </p:txBody>
      </p:sp>
      <p:sp>
        <p:nvSpPr>
          <p:cNvPr id="18439" name="Text Box 7">
            <a:extLst>
              <a:ext uri="{FF2B5EF4-FFF2-40B4-BE49-F238E27FC236}">
                <a16:creationId xmlns:a16="http://schemas.microsoft.com/office/drawing/2014/main" id="{0E230824-9434-4E82-8431-0E4F2E7ED31B}"/>
              </a:ext>
            </a:extLst>
          </p:cNvPr>
          <p:cNvSpPr txBox="1">
            <a:spLocks noChangeArrowheads="1"/>
          </p:cNvSpPr>
          <p:nvPr/>
        </p:nvSpPr>
        <p:spPr bwMode="auto">
          <a:xfrm>
            <a:off x="9482490" y="4603597"/>
            <a:ext cx="2065069" cy="11078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1000" u="sng">
                <a:latin typeface="Calibri" panose="020F0502020204030204" pitchFamily="34" charset="0"/>
                <a:cs typeface="Calibri" panose="020F0502020204030204" pitchFamily="34" charset="0"/>
              </a:rPr>
              <a:t>https://app.powerbi.com/view?r=eyJrIjoiMzc0Mzg3NjMtMzBiNy00ODhhLWJhNmItZmYzYWM4ZjUxN2Q0IiwidCI6IjlhNTU0YWQzLWI1MmItNDg2Mi1hMzZmLTg0ZDg5MWU1YzcwNSJ9</a:t>
            </a:r>
          </a:p>
        </p:txBody>
      </p:sp>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reeform 1">
            <a:extLst>
              <a:ext uri="{FF2B5EF4-FFF2-40B4-BE49-F238E27FC236}">
                <a16:creationId xmlns:a16="http://schemas.microsoft.com/office/drawing/2014/main" id="{83CAF39D-75DA-4C67-B9EC-576E275D4DC2}"/>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19458" name="Freeform 2">
            <a:extLst>
              <a:ext uri="{FF2B5EF4-FFF2-40B4-BE49-F238E27FC236}">
                <a16:creationId xmlns:a16="http://schemas.microsoft.com/office/drawing/2014/main" id="{E5D81E4B-D4BA-4AFE-BE61-26C8BFD3EEB1}"/>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19459" name="Picture 3">
            <a:extLst>
              <a:ext uri="{FF2B5EF4-FFF2-40B4-BE49-F238E27FC236}">
                <a16:creationId xmlns:a16="http://schemas.microsoft.com/office/drawing/2014/main" id="{D39AA18B-DB4B-4821-BC2B-C781CCDDB4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550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0" name="Text Box 4">
            <a:extLst>
              <a:ext uri="{FF2B5EF4-FFF2-40B4-BE49-F238E27FC236}">
                <a16:creationId xmlns:a16="http://schemas.microsoft.com/office/drawing/2014/main" id="{A02BF017-ECC9-471B-BA96-D5A83E879286}"/>
              </a:ext>
            </a:extLst>
          </p:cNvPr>
          <p:cNvSpPr txBox="1">
            <a:spLocks noChangeArrowheads="1"/>
          </p:cNvSpPr>
          <p:nvPr/>
        </p:nvSpPr>
        <p:spPr bwMode="auto">
          <a:xfrm>
            <a:off x="0" y="171874"/>
            <a:ext cx="12192000" cy="788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PARANÁ</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600" b="1"/>
          </a:p>
        </p:txBody>
      </p:sp>
      <p:sp>
        <p:nvSpPr>
          <p:cNvPr id="19461" name="Text Box 5">
            <a:extLst>
              <a:ext uri="{FF2B5EF4-FFF2-40B4-BE49-F238E27FC236}">
                <a16:creationId xmlns:a16="http://schemas.microsoft.com/office/drawing/2014/main" id="{4CF1E8F0-B5CD-498E-AA99-30647AC477EA}"/>
              </a:ext>
            </a:extLst>
          </p:cNvPr>
          <p:cNvSpPr txBox="1">
            <a:spLocks noChangeArrowheads="1"/>
          </p:cNvSpPr>
          <p:nvPr/>
        </p:nvSpPr>
        <p:spPr bwMode="auto">
          <a:xfrm>
            <a:off x="395236" y="5903591"/>
            <a:ext cx="3250777" cy="285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en-US" altLang="pt-BR" sz="1100" b="1"/>
              <a:t>Atualização 19/08/2024</a:t>
            </a:r>
          </a:p>
        </p:txBody>
      </p:sp>
      <p:pic>
        <p:nvPicPr>
          <p:cNvPr id="19462" name="Picture 6">
            <a:extLst>
              <a:ext uri="{FF2B5EF4-FFF2-40B4-BE49-F238E27FC236}">
                <a16:creationId xmlns:a16="http://schemas.microsoft.com/office/drawing/2014/main" id="{071B6110-FAC3-4790-A136-70DFABD0C6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17" y="2303610"/>
            <a:ext cx="11592004" cy="27031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a:extLst>
              <a:ext uri="{FF2B5EF4-FFF2-40B4-BE49-F238E27FC236}">
                <a16:creationId xmlns:a16="http://schemas.microsoft.com/office/drawing/2014/main" id="{C3A2EA85-EDD5-4ED9-A118-E1E36CC2B119}"/>
              </a:ext>
            </a:extLst>
          </p:cNvPr>
          <p:cNvSpPr>
            <a:spLocks noChangeArrowheads="1"/>
          </p:cNvSpPr>
          <p:nvPr/>
        </p:nvSpPr>
        <p:spPr bwMode="auto">
          <a:xfrm>
            <a:off x="0" y="6741681"/>
            <a:ext cx="8666622" cy="125396"/>
          </a:xfrm>
          <a:custGeom>
            <a:avLst/>
            <a:gdLst>
              <a:gd name="G0" fmla="*/ 0 24078 1"/>
              <a:gd name="G1" fmla="*/ G0 1 32767"/>
              <a:gd name="G2" fmla="*/ 32767 24078 1"/>
              <a:gd name="G3" fmla="*/ G2 1 32767"/>
              <a:gd name="G4" fmla="*/ 0 349 1"/>
              <a:gd name="G5" fmla="*/ G4 1 32767"/>
              <a:gd name="G6" fmla="*/ 32767 349 1"/>
              <a:gd name="G7" fmla="*/ G6 1 32767"/>
            </a:gdLst>
            <a:ahLst/>
            <a:cxnLst>
              <a:cxn ang="0">
                <a:pos x="r" y="vc"/>
              </a:cxn>
              <a:cxn ang="5400000">
                <a:pos x="hc" y="b"/>
              </a:cxn>
              <a:cxn ang="10800000">
                <a:pos x="l" y="vc"/>
              </a:cxn>
              <a:cxn ang="16200000">
                <a:pos x="hc" y="t"/>
              </a:cxn>
            </a:cxnLst>
            <a:rect l="0" t="0" r="0" b="0"/>
            <a:pathLst>
              <a:path>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ea typeface="Microsoft YaHei"/>
              <a:cs typeface="Arial" panose="020B0604020202020204" pitchFamily="34" charset="0"/>
            </a:endParaRPr>
          </a:p>
        </p:txBody>
      </p:sp>
      <p:sp>
        <p:nvSpPr>
          <p:cNvPr id="20482" name="AutoShape 2">
            <a:extLst>
              <a:ext uri="{FF2B5EF4-FFF2-40B4-BE49-F238E27FC236}">
                <a16:creationId xmlns:a16="http://schemas.microsoft.com/office/drawing/2014/main" id="{BCC986EC-594D-4962-8866-489AA40C00D0}"/>
              </a:ext>
            </a:extLst>
          </p:cNvPr>
          <p:cNvSpPr>
            <a:spLocks noChangeArrowheads="1"/>
          </p:cNvSpPr>
          <p:nvPr/>
        </p:nvSpPr>
        <p:spPr bwMode="auto">
          <a:xfrm>
            <a:off x="8728526" y="6732159"/>
            <a:ext cx="3155539" cy="134919"/>
          </a:xfrm>
          <a:custGeom>
            <a:avLst/>
            <a:gdLst>
              <a:gd name="G0" fmla="*/ 0 8767 1"/>
              <a:gd name="G1" fmla="*/ G0 1 32767"/>
              <a:gd name="G2" fmla="*/ 32767 8767 1"/>
              <a:gd name="G3" fmla="*/ G2 1 32767"/>
              <a:gd name="G4" fmla="*/ 0 375 1"/>
              <a:gd name="G5" fmla="*/ G4 1 32767"/>
              <a:gd name="G6" fmla="*/ 32767 375 1"/>
              <a:gd name="G7" fmla="*/ G6 1 32767"/>
            </a:gdLst>
            <a:ahLst/>
            <a:cxnLst>
              <a:cxn ang="0">
                <a:pos x="r" y="vc"/>
              </a:cxn>
              <a:cxn ang="5400000">
                <a:pos x="hc" y="b"/>
              </a:cxn>
              <a:cxn ang="10800000">
                <a:pos x="l" y="vc"/>
              </a:cxn>
              <a:cxn ang="16200000">
                <a:pos x="hc" y="t"/>
              </a:cxn>
            </a:cxnLst>
            <a:rect l="0" t="0" r="0" b="0"/>
            <a:pathLst>
              <a:path>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ea typeface="Microsoft YaHei"/>
              <a:cs typeface="Arial" panose="020B0604020202020204" pitchFamily="34" charset="0"/>
            </a:endParaRPr>
          </a:p>
        </p:txBody>
      </p:sp>
      <p:sp>
        <p:nvSpPr>
          <p:cNvPr id="20483" name="AutoShape 3">
            <a:extLst>
              <a:ext uri="{FF2B5EF4-FFF2-40B4-BE49-F238E27FC236}">
                <a16:creationId xmlns:a16="http://schemas.microsoft.com/office/drawing/2014/main" id="{522DC3AD-DEFE-402C-9D28-D977ACFF6668}"/>
              </a:ext>
            </a:extLst>
          </p:cNvPr>
          <p:cNvSpPr>
            <a:spLocks noChangeArrowheads="1"/>
          </p:cNvSpPr>
          <p:nvPr/>
        </p:nvSpPr>
        <p:spPr bwMode="auto">
          <a:xfrm>
            <a:off x="9034873" y="6725809"/>
            <a:ext cx="3155539" cy="134919"/>
          </a:xfrm>
          <a:custGeom>
            <a:avLst/>
            <a:gdLst>
              <a:gd name="G0" fmla="*/ 0 8767 1"/>
              <a:gd name="G1" fmla="*/ G0 1 32767"/>
              <a:gd name="G2" fmla="*/ 32767 8767 1"/>
              <a:gd name="G3" fmla="*/ G2 1 32767"/>
              <a:gd name="G4" fmla="*/ 0 375 1"/>
              <a:gd name="G5" fmla="*/ G4 1 32767"/>
              <a:gd name="G6" fmla="*/ 32767 375 1"/>
              <a:gd name="G7" fmla="*/ G6 1 32767"/>
            </a:gdLst>
            <a:ahLst/>
            <a:cxnLst>
              <a:cxn ang="0">
                <a:pos x="r" y="vc"/>
              </a:cxn>
              <a:cxn ang="5400000">
                <a:pos x="hc" y="b"/>
              </a:cxn>
              <a:cxn ang="10800000">
                <a:pos x="l" y="vc"/>
              </a:cxn>
              <a:cxn ang="16200000">
                <a:pos x="hc" y="t"/>
              </a:cxn>
            </a:cxnLst>
            <a:rect l="0" t="0" r="0" b="0"/>
            <a:pathLst>
              <a:path>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ea typeface="Microsoft YaHei"/>
              <a:cs typeface="Arial" panose="020B0604020202020204" pitchFamily="34" charset="0"/>
            </a:endParaRPr>
          </a:p>
        </p:txBody>
      </p:sp>
      <p:pic>
        <p:nvPicPr>
          <p:cNvPr id="20484" name="Picture 4">
            <a:extLst>
              <a:ext uri="{FF2B5EF4-FFF2-40B4-BE49-F238E27FC236}">
                <a16:creationId xmlns:a16="http://schemas.microsoft.com/office/drawing/2014/main" id="{9531FF47-3738-481F-B33F-90B5BEACE9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7094" y="5903591"/>
            <a:ext cx="1917450" cy="73174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5" name="Rectangle 5">
            <a:extLst>
              <a:ext uri="{FF2B5EF4-FFF2-40B4-BE49-F238E27FC236}">
                <a16:creationId xmlns:a16="http://schemas.microsoft.com/office/drawing/2014/main" id="{A78AA2E5-B416-4BED-80E2-5A06856BB76E}"/>
              </a:ext>
            </a:extLst>
          </p:cNvPr>
          <p:cNvSpPr>
            <a:spLocks noChangeArrowheads="1"/>
          </p:cNvSpPr>
          <p:nvPr/>
        </p:nvSpPr>
        <p:spPr bwMode="auto">
          <a:xfrm>
            <a:off x="539680" y="1079806"/>
            <a:ext cx="9474554" cy="4891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spAutoFit/>
          </a:bodyPr>
          <a:lstStyle>
            <a:lvl1pPr marL="215900" indent="-21590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1pPr>
            <a:lvl2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2pPr>
            <a:lvl3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3pPr>
            <a:lvl4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4pPr>
            <a:lvl5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Lst>
              <a:defRPr sz="1400">
                <a:solidFill>
                  <a:srgbClr val="000000"/>
                </a:solidFill>
                <a:latin typeface="Arial" panose="020B0604020202020204" pitchFamily="34" charset="0"/>
                <a:cs typeface="Arial" panose="020B0604020202020204" pitchFamily="34" charset="0"/>
              </a:defRPr>
            </a:lvl9pPr>
          </a:lstStyle>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Arbovirose – transmitida maruim, mosquito pólvora (família Ceratopogonidae)</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Holometábolos – ovo, larva, pupa, adulto (1 a 3mm) - (3 a 4 gerações/ano)</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Apenas fêmeas se alimentam de sangue;</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Ambiente – úmido e rico em matéria orgânica;</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Hábito diurno até entardecer em áreas sombreadas;</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Na região Norte – </a:t>
            </a:r>
            <a:r>
              <a:rPr lang="pt-BR" altLang="pt-BR" sz="1600" i="1">
                <a:ea typeface="Microsoft YaHei"/>
                <a:cs typeface="DejaVu Sans" panose="020B0603030804020204" pitchFamily="34" charset="0"/>
              </a:rPr>
              <a:t>Culicoides paraensis;</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i="1">
                <a:ea typeface="Microsoft YaHei"/>
                <a:cs typeface="DejaVu Sans" panose="020B0603030804020204" pitchFamily="34" charset="0"/>
              </a:rPr>
              <a:t>Aedes aegypti </a:t>
            </a:r>
            <a:r>
              <a:rPr lang="pt-BR" altLang="pt-BR" sz="1600">
                <a:ea typeface="Microsoft YaHei"/>
                <a:cs typeface="DejaVu Sans" panose="020B0603030804020204" pitchFamily="34" charset="0"/>
              </a:rPr>
              <a:t>não está incriminado na transmissão.</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1600">
              <a:ea typeface="Microsoft YaHei"/>
              <a:cs typeface="DejaVu Sans" panose="020B0603030804020204" pitchFamily="34" charset="0"/>
            </a:endParaRPr>
          </a:p>
          <a:p>
            <a:pPr marL="215878" indent="-215878" defTabSz="449218" fontAlgn="base" hangingPunct="0">
              <a:spcBef>
                <a:spcPts val="13"/>
              </a:spcBef>
              <a:spcAft>
                <a:spcPts val="13"/>
              </a:spcAft>
              <a:buClr>
                <a:srgbClr val="000000"/>
              </a:buClr>
              <a:buSzPct val="100000"/>
              <a:buFont typeface="Symbol" panose="05050102010706020507" pitchFamily="18" charset="2"/>
              <a:buChar char=""/>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Dificuldade:</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 </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	- Pouco estudo sobre o grupo </a:t>
            </a: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endParaRPr lang="pt-BR" altLang="pt-BR" sz="800">
              <a:ea typeface="Microsoft YaHei"/>
              <a:cs typeface="DejaVu Sans" panose="020B0603030804020204" pitchFamily="34" charset="0"/>
            </a:endParaRPr>
          </a:p>
          <a:p>
            <a:pPr marL="215878" indent="-215878" defTabSz="449218" fontAlgn="base" hangingPunct="0">
              <a:spcBef>
                <a:spcPts val="13"/>
              </a:spcBef>
              <a:spcAft>
                <a:spcPts val="13"/>
              </a:spcAft>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 pos="7187481" algn="l"/>
                <a:tab pos="7636699" algn="l"/>
                <a:tab pos="8085916" algn="l"/>
                <a:tab pos="8535134" algn="l"/>
                <a:tab pos="8984351" algn="l"/>
                <a:tab pos="9433570" algn="l"/>
              </a:tabLst>
            </a:pPr>
            <a:r>
              <a:rPr lang="pt-BR" altLang="pt-BR" sz="1600">
                <a:ea typeface="Microsoft YaHei"/>
                <a:cs typeface="DejaVu Sans" panose="020B0603030804020204" pitchFamily="34" charset="0"/>
              </a:rPr>
              <a:t>	- Controle vetorial</a:t>
            </a:r>
          </a:p>
        </p:txBody>
      </p:sp>
      <p:sp>
        <p:nvSpPr>
          <p:cNvPr id="20486" name="Rectangle 6">
            <a:extLst>
              <a:ext uri="{FF2B5EF4-FFF2-40B4-BE49-F238E27FC236}">
                <a16:creationId xmlns:a16="http://schemas.microsoft.com/office/drawing/2014/main" id="{60EC9983-D7C1-4469-BC82-8F3CFA4A1580}"/>
              </a:ext>
            </a:extLst>
          </p:cNvPr>
          <p:cNvSpPr>
            <a:spLocks noChangeArrowheads="1"/>
          </p:cNvSpPr>
          <p:nvPr/>
        </p:nvSpPr>
        <p:spPr bwMode="auto">
          <a:xfrm rot="16200000">
            <a:off x="8647574" y="3284557"/>
            <a:ext cx="6761870" cy="196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spAutoFit/>
          </a:bodyPr>
          <a:lstStyle>
            <a:lvl1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1pPr>
            <a:lvl2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2pPr>
            <a:lvl3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3pPr>
            <a:lvl4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4pPr>
            <a:lvl5pPr>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Lst>
              <a:defRPr sz="1400">
                <a:solidFill>
                  <a:srgbClr val="000000"/>
                </a:solidFill>
                <a:latin typeface="Arial" panose="020B0604020202020204" pitchFamily="34" charset="0"/>
                <a:cs typeface="Arial" panose="020B0604020202020204" pitchFamily="34" charset="0"/>
              </a:defRPr>
            </a:lvl9pPr>
          </a:lstStyle>
          <a:p>
            <a:pPr defTabSz="449218" fontAlgn="base" hangingPunct="0">
              <a:spcBef>
                <a:spcPts val="13"/>
              </a:spcBef>
              <a:spcAft>
                <a:spcPts val="13"/>
              </a:spcAft>
              <a:buClr>
                <a:srgbClr val="000000"/>
              </a:buClr>
              <a:buSzPct val="100000"/>
              <a:tabLst>
                <a:tab pos="0" algn="l"/>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 pos="6738264" algn="l"/>
              </a:tabLst>
            </a:pPr>
            <a:r>
              <a:rPr lang="pt-BR" altLang="pt-BR" sz="700">
                <a:ea typeface="Microsoft YaHei"/>
                <a:cs typeface="DejaVu Sans" panose="020B0603030804020204" pitchFamily="34" charset="0"/>
              </a:rPr>
              <a:t>Imagens: https://pragaseeventos.com.br/</a:t>
            </a:r>
          </a:p>
        </p:txBody>
      </p:sp>
      <p:pic>
        <p:nvPicPr>
          <p:cNvPr id="20487" name="Picture 7">
            <a:extLst>
              <a:ext uri="{FF2B5EF4-FFF2-40B4-BE49-F238E27FC236}">
                <a16:creationId xmlns:a16="http://schemas.microsoft.com/office/drawing/2014/main" id="{13678D81-AEF9-4D6F-A400-79C7EB8CB8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3766" y="2251229"/>
            <a:ext cx="3279348" cy="1749197"/>
          </a:xfrm>
          <a:prstGeom prst="rect">
            <a:avLst/>
          </a:prstGeom>
          <a:noFill/>
          <a:ln w="9525" cap="flat">
            <a:solidFill>
              <a:srgbClr val="000000"/>
            </a:solidFill>
            <a:round/>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sp>
        <p:nvSpPr>
          <p:cNvPr id="20488" name="AutoShape 8">
            <a:extLst>
              <a:ext uri="{FF2B5EF4-FFF2-40B4-BE49-F238E27FC236}">
                <a16:creationId xmlns:a16="http://schemas.microsoft.com/office/drawing/2014/main" id="{FB62D28C-0F0D-4229-95B6-740ABE42CB9D}"/>
              </a:ext>
            </a:extLst>
          </p:cNvPr>
          <p:cNvSpPr>
            <a:spLocks noChangeArrowheads="1"/>
          </p:cNvSpPr>
          <p:nvPr/>
        </p:nvSpPr>
        <p:spPr bwMode="auto">
          <a:xfrm rot="16200000">
            <a:off x="3392046" y="840125"/>
            <a:ext cx="204761" cy="2163481"/>
          </a:xfrm>
          <a:custGeom>
            <a:avLst/>
            <a:gdLst>
              <a:gd name="G0" fmla="+- 0 0 51374"/>
              <a:gd name="G1" fmla="+- 32767 0 51374"/>
              <a:gd name="G2" fmla="?: G1 51374 32767"/>
              <a:gd name="G3" fmla="?: G0 0 G1"/>
              <a:gd name="G4" fmla="+- 32767 0 G3"/>
              <a:gd name="G5" fmla="min G4 G3"/>
              <a:gd name="G6" fmla="*/ G5 1 2"/>
              <a:gd name="G7" fmla="min 572 6010"/>
              <a:gd name="G8" fmla="*/ G6 6010 1"/>
              <a:gd name="G9" fmla="*/ G8 1 G7"/>
              <a:gd name="G10" fmla="+- 0 0 8333"/>
              <a:gd name="G11" fmla="+- G9 0 8333"/>
              <a:gd name="G12" fmla="?: G11 8333 G9"/>
              <a:gd name="G13" fmla="?: G10 0 G11"/>
              <a:gd name="G14" fmla="*/ G7 G13 1"/>
              <a:gd name="G15" fmla="*/ G14 1 32767"/>
              <a:gd name="G16" fmla="*/ 6010 G3 1"/>
              <a:gd name="G17" fmla="*/ G16 1 32767"/>
              <a:gd name="G18" fmla="+- G17 G15 0"/>
              <a:gd name="G19" fmla="+- G18 0 0"/>
              <a:gd name="G20" fmla="*/ 572 1 2"/>
              <a:gd name="G21" fmla="*/ 1 48365 11520"/>
              <a:gd name="G22" fmla="*/ G21 32767 1"/>
              <a:gd name="G23" fmla="*/ G22 1 32767"/>
              <a:gd name="G24" fmla="cos G20 G23"/>
              <a:gd name="G25" fmla="*/ 1 48365 11520"/>
              <a:gd name="G26" fmla="*/ G25 32767 1"/>
              <a:gd name="G27" fmla="*/ G26 1 32767"/>
              <a:gd name="G28" fmla="sin G15 G27"/>
              <a:gd name="G29" fmla="+- 572 0 G24"/>
              <a:gd name="G30" fmla="+- G15 0 G28"/>
              <a:gd name="G31" fmla="+- 6010 G28 0"/>
              <a:gd name="G32" fmla="+- G31 0 G15"/>
              <a:gd name="G33" fmla="*/ 572 1 2"/>
              <a:gd name="G34" fmla="+- 572 0 0"/>
              <a:gd name="G35" fmla="+- 6010 0 0"/>
              <a:gd name="G36" fmla="+- 90 0 0"/>
              <a:gd name="G37" fmla="+- 90 0 0"/>
              <a:gd name="G38" fmla="+- 0 0 0"/>
              <a:gd name="G39" fmla="+- 65446 0 0"/>
              <a:gd name="G40" fmla="+- 90 0 0"/>
              <a:gd name="G41" fmla="+- 65446 0 0"/>
              <a:gd name="G42" fmla="+- 180 0 0"/>
              <a:gd name="G43" fmla="+- 90 0 0"/>
              <a:gd name="G44" fmla="+- 90 0 0"/>
              <a:gd name="G45" fmla="+- 90 0 0"/>
              <a:gd name="G46" fmla="+- 0 0 0"/>
              <a:gd name="G47" fmla="+- 65446 0 0"/>
              <a:gd name="G48" fmla="+- 90 0 0"/>
              <a:gd name="G49" fmla="+- 65446 0 0"/>
              <a:gd name="G50" fmla="+- 180 0 0"/>
              <a:gd name="G51" fmla="+- 90 0 0"/>
            </a:gdLst>
            <a:ahLst/>
            <a:cxnLst>
              <a:cxn ang="0">
                <a:pos x="r" y="vc"/>
              </a:cxn>
              <a:cxn ang="5400000">
                <a:pos x="hc" y="b"/>
              </a:cxn>
              <a:cxn ang="10800000">
                <a:pos x="l" y="vc"/>
              </a:cxn>
              <a:cxn ang="16200000">
                <a:pos x="hc" y="t"/>
              </a:cxn>
            </a:cxnLst>
            <a:rect l="0" t="0" r="0" b="0"/>
            <a:pathLst>
              <a:path stroke="0">
                <a:moveTo>
                  <a:pt x="572" y="6010"/>
                </a:moveTo>
                <a:lnTo>
                  <a:pt x="286" y="-1852"/>
                </a:lnTo>
                <a:lnTo>
                  <a:pt x="90" y="90"/>
                </a:lnTo>
                <a:lnTo>
                  <a:pt x="286" y="-5265"/>
                </a:lnTo>
                <a:lnTo>
                  <a:pt x="286" y="-1852"/>
                </a:lnTo>
                <a:lnTo>
                  <a:pt x="0" y="65446"/>
                </a:lnTo>
                <a:lnTo>
                  <a:pt x="286" y="-1852"/>
                </a:lnTo>
                <a:close/>
              </a:path>
              <a:path fill="none">
                <a:moveTo>
                  <a:pt x="90" y="65446"/>
                </a:moveTo>
                <a:lnTo>
                  <a:pt x="286" y="-1852"/>
                </a:lnTo>
                <a:lnTo>
                  <a:pt x="180" y="90"/>
                </a:lnTo>
                <a:lnTo>
                  <a:pt x="572" y="6010"/>
                </a:lnTo>
                <a:lnTo>
                  <a:pt x="286" y="-1852"/>
                </a:lnTo>
                <a:lnTo>
                  <a:pt x="90" y="90"/>
                </a:lnTo>
              </a:path>
            </a:pathLst>
          </a:custGeom>
          <a:noFill/>
          <a:ln w="9360" cap="flat">
            <a:solidFill>
              <a:srgbClr val="3F6EC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ea typeface="Microsoft YaHei"/>
              <a:cs typeface="Arial" panose="020B0604020202020204" pitchFamily="34" charset="0"/>
            </a:endParaRPr>
          </a:p>
        </p:txBody>
      </p:sp>
      <p:sp>
        <p:nvSpPr>
          <p:cNvPr id="20489" name="Rectangle 9">
            <a:extLst>
              <a:ext uri="{FF2B5EF4-FFF2-40B4-BE49-F238E27FC236}">
                <a16:creationId xmlns:a16="http://schemas.microsoft.com/office/drawing/2014/main" id="{6484EDE0-66CF-49D4-8AD1-C80A78F93F0E}"/>
              </a:ext>
            </a:extLst>
          </p:cNvPr>
          <p:cNvSpPr>
            <a:spLocks noChangeArrowheads="1"/>
          </p:cNvSpPr>
          <p:nvPr/>
        </p:nvSpPr>
        <p:spPr bwMode="auto">
          <a:xfrm>
            <a:off x="3138080" y="1979802"/>
            <a:ext cx="858113" cy="3062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8" tIns="44994" rIns="89988" bIns="44994">
            <a:spAutoFit/>
          </a:bodyPr>
          <a:lstStyle>
            <a:lvl1pPr>
              <a:tabLst>
                <a:tab pos="0" algn="l"/>
                <a:tab pos="449263" algn="l"/>
              </a:tabLst>
              <a:defRPr sz="1400">
                <a:solidFill>
                  <a:srgbClr val="000000"/>
                </a:solidFill>
                <a:latin typeface="Arial" panose="020B0604020202020204" pitchFamily="34" charset="0"/>
                <a:cs typeface="Arial" panose="020B0604020202020204" pitchFamily="34" charset="0"/>
              </a:defRPr>
            </a:lvl1pPr>
            <a:lvl2pPr>
              <a:tabLst>
                <a:tab pos="0" algn="l"/>
                <a:tab pos="449263" algn="l"/>
              </a:tabLst>
              <a:defRPr sz="1400">
                <a:solidFill>
                  <a:srgbClr val="000000"/>
                </a:solidFill>
                <a:latin typeface="Arial" panose="020B0604020202020204" pitchFamily="34" charset="0"/>
                <a:cs typeface="Arial" panose="020B0604020202020204" pitchFamily="34" charset="0"/>
              </a:defRPr>
            </a:lvl2pPr>
            <a:lvl3pPr>
              <a:tabLst>
                <a:tab pos="0" algn="l"/>
                <a:tab pos="449263" algn="l"/>
              </a:tabLst>
              <a:defRPr sz="1400">
                <a:solidFill>
                  <a:srgbClr val="000000"/>
                </a:solidFill>
                <a:latin typeface="Arial" panose="020B0604020202020204" pitchFamily="34" charset="0"/>
                <a:cs typeface="Arial" panose="020B0604020202020204" pitchFamily="34" charset="0"/>
              </a:defRPr>
            </a:lvl3pPr>
            <a:lvl4pPr>
              <a:tabLst>
                <a:tab pos="0" algn="l"/>
                <a:tab pos="449263" algn="l"/>
              </a:tabLst>
              <a:defRPr sz="1400">
                <a:solidFill>
                  <a:srgbClr val="000000"/>
                </a:solidFill>
                <a:latin typeface="Arial" panose="020B0604020202020204" pitchFamily="34" charset="0"/>
                <a:cs typeface="Arial" panose="020B0604020202020204" pitchFamily="34" charset="0"/>
              </a:defRPr>
            </a:lvl4pPr>
            <a:lvl5pPr>
              <a:tabLst>
                <a:tab pos="0" algn="l"/>
                <a:tab pos="449263"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449263" algn="l"/>
              </a:tabLst>
              <a:defRPr sz="1400">
                <a:solidFill>
                  <a:srgbClr val="000000"/>
                </a:solidFill>
                <a:latin typeface="Arial" panose="020B0604020202020204" pitchFamily="34" charset="0"/>
                <a:cs typeface="Arial" panose="020B0604020202020204" pitchFamily="34" charset="0"/>
              </a:defRPr>
            </a:lvl9pPr>
          </a:lstStyle>
          <a:p>
            <a:pPr defTabSz="449218" fontAlgn="base" hangingPunct="0">
              <a:spcBef>
                <a:spcPts val="13"/>
              </a:spcBef>
              <a:spcAft>
                <a:spcPts val="13"/>
              </a:spcAft>
              <a:buClr>
                <a:srgbClr val="000000"/>
              </a:buClr>
              <a:buSzPct val="100000"/>
              <a:tabLst>
                <a:tab pos="0" algn="l"/>
                <a:tab pos="449218" algn="l"/>
              </a:tabLst>
            </a:pPr>
            <a:r>
              <a:rPr lang="pt-BR" altLang="pt-BR">
                <a:ea typeface="Microsoft YaHei"/>
                <a:cs typeface="DejaVu Sans" panose="020B0603030804020204" pitchFamily="34" charset="0"/>
              </a:rPr>
              <a:t>2 meses</a:t>
            </a:r>
          </a:p>
        </p:txBody>
      </p:sp>
      <p:pic>
        <p:nvPicPr>
          <p:cNvPr id="20490" name="Picture 10">
            <a:extLst>
              <a:ext uri="{FF2B5EF4-FFF2-40B4-BE49-F238E27FC236}">
                <a16:creationId xmlns:a16="http://schemas.microsoft.com/office/drawing/2014/main" id="{540F9482-B10B-4764-B2D8-332794FEFB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34873" y="4135346"/>
            <a:ext cx="2146021" cy="1409516"/>
          </a:xfrm>
          <a:prstGeom prst="rect">
            <a:avLst/>
          </a:prstGeom>
          <a:noFill/>
          <a:ln w="9525" cap="flat">
            <a:solidFill>
              <a:srgbClr val="000000"/>
            </a:solidFill>
            <a:round/>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sp>
        <p:nvSpPr>
          <p:cNvPr id="20491" name="Rectangle 11">
            <a:extLst>
              <a:ext uri="{FF2B5EF4-FFF2-40B4-BE49-F238E27FC236}">
                <a16:creationId xmlns:a16="http://schemas.microsoft.com/office/drawing/2014/main" id="{A633898F-C41C-4DB0-97BE-8287282356AF}"/>
              </a:ext>
            </a:extLst>
          </p:cNvPr>
          <p:cNvSpPr>
            <a:spLocks noChangeArrowheads="1"/>
          </p:cNvSpPr>
          <p:nvPr/>
        </p:nvSpPr>
        <p:spPr bwMode="auto">
          <a:xfrm>
            <a:off x="0" y="447"/>
            <a:ext cx="12192000" cy="719044"/>
          </a:xfrm>
          <a:prstGeom prst="rect">
            <a:avLst/>
          </a:prstGeom>
          <a:solidFill>
            <a:srgbClr val="B2B2B2"/>
          </a:solidFill>
          <a:ln w="9525" cap="flat">
            <a:solidFill>
              <a:srgbClr val="B2B2B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ea typeface="Microsoft YaHei"/>
              <a:cs typeface="Arial" panose="020B0604020202020204" pitchFamily="34" charset="0"/>
            </a:endParaRPr>
          </a:p>
        </p:txBody>
      </p:sp>
      <p:sp>
        <p:nvSpPr>
          <p:cNvPr id="20492" name="Rectangle 12">
            <a:extLst>
              <a:ext uri="{FF2B5EF4-FFF2-40B4-BE49-F238E27FC236}">
                <a16:creationId xmlns:a16="http://schemas.microsoft.com/office/drawing/2014/main" id="{51EDE6C9-72B6-4946-9534-92DA2AC5F0FB}"/>
              </a:ext>
            </a:extLst>
          </p:cNvPr>
          <p:cNvSpPr>
            <a:spLocks noChangeArrowheads="1"/>
          </p:cNvSpPr>
          <p:nvPr/>
        </p:nvSpPr>
        <p:spPr bwMode="auto">
          <a:xfrm>
            <a:off x="2879350" y="144891"/>
            <a:ext cx="6658696" cy="826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hangingPunct="0">
              <a:spcBef>
                <a:spcPts val="13"/>
              </a:spcBef>
              <a:spcAft>
                <a:spcPts val="13"/>
              </a:spcAft>
              <a:buClr>
                <a:srgbClr val="000000"/>
              </a:buClr>
              <a:buSzPct val="100000"/>
              <a:tabLst>
                <a:tab pos="449218" algn="l"/>
                <a:tab pos="898435" algn="l"/>
                <a:tab pos="1347653" algn="l"/>
                <a:tab pos="1796870" algn="l"/>
                <a:tab pos="2246088" algn="l"/>
                <a:tab pos="2695305" algn="l"/>
                <a:tab pos="3144524" algn="l"/>
                <a:tab pos="3593741" algn="l"/>
                <a:tab pos="4042959" algn="l"/>
                <a:tab pos="4492176" algn="l"/>
                <a:tab pos="4941394" algn="l"/>
                <a:tab pos="5390611" algn="l"/>
                <a:tab pos="5839829" algn="l"/>
                <a:tab pos="6289046" algn="l"/>
              </a:tabLst>
            </a:pPr>
            <a:r>
              <a:rPr lang="pt-BR" altLang="pt-BR" sz="2600" b="1">
                <a:ea typeface="Microsoft YaHei"/>
                <a:cs typeface="DejaVu Sans" panose="020B0603030804020204" pitchFamily="34" charset="0"/>
              </a:rPr>
              <a:t>CARACTERÍSTICAS DO VETOR</a:t>
            </a:r>
          </a:p>
        </p:txBody>
      </p:sp>
    </p:spTree>
  </p:cSld>
  <p:clrMapOvr>
    <a:masterClrMapping/>
  </p:clrMapOvr>
  <p:transition spd="slow"/>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reeform 1">
            <a:extLst>
              <a:ext uri="{FF2B5EF4-FFF2-40B4-BE49-F238E27FC236}">
                <a16:creationId xmlns:a16="http://schemas.microsoft.com/office/drawing/2014/main" id="{004F28D3-81DE-4FF2-8276-C91CD2AF056F}"/>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1506" name="Freeform 2">
            <a:extLst>
              <a:ext uri="{FF2B5EF4-FFF2-40B4-BE49-F238E27FC236}">
                <a16:creationId xmlns:a16="http://schemas.microsoft.com/office/drawing/2014/main" id="{1D87C37C-997C-43FF-8845-4634848C6A47}"/>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1507" name="Picture 3">
            <a:extLst>
              <a:ext uri="{FF2B5EF4-FFF2-40B4-BE49-F238E27FC236}">
                <a16:creationId xmlns:a16="http://schemas.microsoft.com/office/drawing/2014/main" id="{197142E5-54E6-446F-904E-6C970F5CC2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186" y="1735359"/>
            <a:ext cx="10185662" cy="45968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8" name="Text Box 4">
            <a:extLst>
              <a:ext uri="{FF2B5EF4-FFF2-40B4-BE49-F238E27FC236}">
                <a16:creationId xmlns:a16="http://schemas.microsoft.com/office/drawing/2014/main" id="{D232978B-6218-4005-AD2A-0E4087031318}"/>
              </a:ext>
            </a:extLst>
          </p:cNvPr>
          <p:cNvSpPr txBox="1">
            <a:spLocks noChangeArrowheads="1"/>
          </p:cNvSpPr>
          <p:nvPr/>
        </p:nvSpPr>
        <p:spPr bwMode="auto">
          <a:xfrm>
            <a:off x="0" y="171874"/>
            <a:ext cx="12192000" cy="788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600" b="1"/>
              <a:t>OROPOUCHE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2700" b="1"/>
              <a:t>Dificuldade para controle</a:t>
            </a:r>
          </a:p>
          <a:p>
            <a:pPr algn="ctr" defTabSz="449218" fontAlgn="base">
              <a:lnSpc>
                <a:spcPct val="115000"/>
              </a:lnSpc>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2700" b="1"/>
          </a:p>
        </p:txBody>
      </p:sp>
      <p:pic>
        <p:nvPicPr>
          <p:cNvPr id="21509" name="Picture 5">
            <a:extLst>
              <a:ext uri="{FF2B5EF4-FFF2-40B4-BE49-F238E27FC236}">
                <a16:creationId xmlns:a16="http://schemas.microsoft.com/office/drawing/2014/main" id="{15302DC6-0374-4A3B-B97D-0637BF96B8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7886" y="5821052"/>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reeform 1">
            <a:extLst>
              <a:ext uri="{FF2B5EF4-FFF2-40B4-BE49-F238E27FC236}">
                <a16:creationId xmlns:a16="http://schemas.microsoft.com/office/drawing/2014/main" id="{D880FC39-A636-4604-A223-E2C508C7C642}"/>
              </a:ext>
            </a:extLst>
          </p:cNvPr>
          <p:cNvSpPr>
            <a:spLocks noChangeArrowheads="1"/>
          </p:cNvSpPr>
          <p:nvPr/>
        </p:nvSpPr>
        <p:spPr bwMode="auto">
          <a:xfrm>
            <a:off x="-1519041" y="6732159"/>
            <a:ext cx="10185662" cy="136507"/>
          </a:xfrm>
          <a:custGeom>
            <a:avLst/>
            <a:gdLst>
              <a:gd name="G0" fmla="+- 1 0 0"/>
              <a:gd name="G1" fmla="+- 9635 0 0"/>
              <a:gd name="G2" fmla="+- 1 0 0"/>
              <a:gd name="G3" fmla="*/ 1 5095 51712"/>
              <a:gd name="G4" fmla="*/ 1 48365 11520"/>
              <a:gd name="G5" fmla="*/ G4 1 180"/>
              <a:gd name="G6" fmla="*/ G3 1 G5"/>
              <a:gd name="G7" fmla="+- 1 0 0"/>
              <a:gd name="G8" fmla="*/ 1 16615 10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Lst>
            <a:ahLst/>
            <a:cxnLst>
              <a:cxn ang="0">
                <a:pos x="T0" y="T1"/>
              </a:cxn>
              <a:cxn ang="0">
                <a:pos x="T2" y="T3"/>
              </a:cxn>
              <a:cxn ang="0">
                <a:pos x="T4" y="T5"/>
              </a:cxn>
              <a:cxn ang="0">
                <a:pos x="T6" y="T7"/>
              </a:cxn>
              <a:cxn ang="0">
                <a:pos x="T8" y="T9"/>
              </a:cxn>
              <a:cxn ang="0">
                <a:pos x="T10" y="T11"/>
              </a:cxn>
            </a:cxnLst>
            <a:rect l="0" t="0" r="r" b="b"/>
            <a:pathLst>
              <a:path w="9712" h="133" extrusionOk="0">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2530" name="Freeform 2">
            <a:extLst>
              <a:ext uri="{FF2B5EF4-FFF2-40B4-BE49-F238E27FC236}">
                <a16:creationId xmlns:a16="http://schemas.microsoft.com/office/drawing/2014/main" id="{54E31870-33CA-42D3-9339-A39D9A6D7962}"/>
              </a:ext>
            </a:extLst>
          </p:cNvPr>
          <p:cNvSpPr>
            <a:spLocks noChangeArrowheads="1"/>
          </p:cNvSpPr>
          <p:nvPr/>
        </p:nvSpPr>
        <p:spPr bwMode="auto">
          <a:xfrm>
            <a:off x="9033287" y="6727396"/>
            <a:ext cx="3157126" cy="136507"/>
          </a:xfrm>
          <a:custGeom>
            <a:avLst/>
            <a:gdLst>
              <a:gd name="G0" fmla="+- 1 0 0"/>
              <a:gd name="G1" fmla="+- 3010 0 0"/>
              <a:gd name="G2" fmla="+- 1 0 0"/>
              <a:gd name="G3" fmla="*/ 1 5095 51712"/>
              <a:gd name="G4" fmla="*/ 1 48365 11520"/>
              <a:gd name="G5" fmla="*/ G4 1 180"/>
              <a:gd name="G6" fmla="*/ G3 1 G5"/>
              <a:gd name="G7" fmla="+- 1 0 0"/>
              <a:gd name="G8" fmla="*/ 1 16615 10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Lst>
            <a:ahLst/>
            <a:cxnLst>
              <a:cxn ang="0">
                <a:pos x="T0" y="T1"/>
              </a:cxn>
              <a:cxn ang="0">
                <a:pos x="T2" y="T3"/>
              </a:cxn>
              <a:cxn ang="0">
                <a:pos x="T4" y="T5"/>
              </a:cxn>
              <a:cxn ang="0">
                <a:pos x="T6" y="T7"/>
              </a:cxn>
              <a:cxn ang="0">
                <a:pos x="T8" y="T9"/>
              </a:cxn>
              <a:cxn ang="0">
                <a:pos x="T10" y="T11"/>
              </a:cxn>
            </a:cxnLst>
            <a:rect l="0" t="0" r="r" b="b"/>
            <a:pathLst>
              <a:path w="3010" h="133" extrusionOk="0">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2531" name="Picture 3">
            <a:extLst>
              <a:ext uri="{FF2B5EF4-FFF2-40B4-BE49-F238E27FC236}">
                <a16:creationId xmlns:a16="http://schemas.microsoft.com/office/drawing/2014/main" id="{F8F3047B-45D8-4A5E-988E-EDB3F19A5D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7886" y="5903591"/>
            <a:ext cx="1919038" cy="7333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2" name="Text Box 4">
            <a:extLst>
              <a:ext uri="{FF2B5EF4-FFF2-40B4-BE49-F238E27FC236}">
                <a16:creationId xmlns:a16="http://schemas.microsoft.com/office/drawing/2014/main" id="{5B394BB8-FA18-40C7-957E-A3C8BAD07DE4}"/>
              </a:ext>
            </a:extLst>
          </p:cNvPr>
          <p:cNvSpPr txBox="1">
            <a:spLocks noChangeArrowheads="1"/>
          </p:cNvSpPr>
          <p:nvPr/>
        </p:nvSpPr>
        <p:spPr bwMode="auto">
          <a:xfrm>
            <a:off x="0" y="447"/>
            <a:ext cx="12192000" cy="7904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28" bIns="91428"/>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lnSpc>
                <a:spcPct val="115000"/>
              </a:lnSpc>
              <a:spcBef>
                <a:spcPts val="13"/>
              </a:spcBef>
              <a:spcAft>
                <a:spcPts val="13"/>
              </a:spcAft>
              <a:buSzPct val="105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r>
              <a:rPr lang="en-US" altLang="pt-BR" sz="3400" b="1"/>
              <a:t>ÁREAS DE PRODUÇÃO DE BANANA NO ESTADO, 2022</a:t>
            </a:r>
          </a:p>
          <a:p>
            <a:pPr algn="ctr" defTabSz="449218" fontAlgn="base">
              <a:lnSpc>
                <a:spcPct val="115000"/>
              </a:lnSpc>
              <a:spcBef>
                <a:spcPts val="13"/>
              </a:spcBef>
              <a:spcAft>
                <a:spcPts val="13"/>
              </a:spcAft>
              <a:buSzPct val="105000"/>
              <a:tabLst>
                <a:tab pos="0" algn="l"/>
                <a:tab pos="914309" algn="l"/>
                <a:tab pos="1828617" algn="l"/>
                <a:tab pos="2742926" algn="l"/>
                <a:tab pos="3657234" algn="l"/>
                <a:tab pos="4571543" algn="l"/>
                <a:tab pos="5485851" algn="l"/>
                <a:tab pos="6400160" algn="l"/>
                <a:tab pos="7314468" algn="l"/>
                <a:tab pos="8228777" algn="l"/>
                <a:tab pos="9143086" algn="l"/>
                <a:tab pos="10057394" algn="l"/>
                <a:tab pos="10332005" algn="l"/>
                <a:tab pos="10781222" algn="l"/>
                <a:tab pos="11230440" algn="l"/>
                <a:tab pos="11679657" algn="l"/>
                <a:tab pos="12128875" algn="l"/>
              </a:tabLst>
            </a:pPr>
            <a:endParaRPr lang="pt-BR" altLang="pt-BR" sz="3400" b="1"/>
          </a:p>
        </p:txBody>
      </p:sp>
      <p:pic>
        <p:nvPicPr>
          <p:cNvPr id="22533" name="Picture 5">
            <a:extLst>
              <a:ext uri="{FF2B5EF4-FFF2-40B4-BE49-F238E27FC236}">
                <a16:creationId xmlns:a16="http://schemas.microsoft.com/office/drawing/2014/main" id="{79566129-5D93-47CF-A364-F8FDB1C698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3485" y="922664"/>
            <a:ext cx="7719007" cy="54333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a:extLst>
              <a:ext uri="{FF2B5EF4-FFF2-40B4-BE49-F238E27FC236}">
                <a16:creationId xmlns:a16="http://schemas.microsoft.com/office/drawing/2014/main" id="{A2DC7E06-3080-4DCD-918A-F824C362B7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9026" y="4652804"/>
            <a:ext cx="2307924" cy="14666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4" name="Freeform 2">
            <a:extLst>
              <a:ext uri="{FF2B5EF4-FFF2-40B4-BE49-F238E27FC236}">
                <a16:creationId xmlns:a16="http://schemas.microsoft.com/office/drawing/2014/main" id="{EA56816F-0585-4030-BC9A-0E30BA75BFF0}"/>
              </a:ext>
            </a:extLst>
          </p:cNvPr>
          <p:cNvSpPr>
            <a:spLocks noChangeArrowheads="1"/>
          </p:cNvSpPr>
          <p:nvPr/>
        </p:nvSpPr>
        <p:spPr bwMode="auto">
          <a:xfrm>
            <a:off x="0" y="6741681"/>
            <a:ext cx="8925351" cy="125396"/>
          </a:xfrm>
          <a:custGeom>
            <a:avLst/>
            <a:gdLst>
              <a:gd name="G0" fmla="+- 1 0 0"/>
              <a:gd name="G1" fmla="+- 9635 0 0"/>
              <a:gd name="G2" fmla="+- 1 0 0"/>
              <a:gd name="G3" fmla="*/ 1 5095 51712"/>
              <a:gd name="G4" fmla="*/ 1 48365 11520"/>
              <a:gd name="G5" fmla="*/ G4 1 180"/>
              <a:gd name="G6" fmla="*/ G3 1 G5"/>
              <a:gd name="G7" fmla="+- 1 0 0"/>
              <a:gd name="G8" fmla="+- 32768 0 0"/>
              <a:gd name="T0" fmla="*/ 0 w 9712"/>
              <a:gd name="T1" fmla="*/ 0 h 133"/>
              <a:gd name="T2" fmla="*/ 0 w 9712"/>
              <a:gd name="T3" fmla="*/ 0 h 133"/>
              <a:gd name="T4" fmla="*/ 0 w 9712"/>
              <a:gd name="T5" fmla="*/ 133 h 133"/>
              <a:gd name="T6" fmla="*/ 9635 w 9712"/>
              <a:gd name="T7" fmla="*/ 133 h 133"/>
              <a:gd name="T8" fmla="*/ 9712 w 9712"/>
              <a:gd name="T9" fmla="*/ 0 h 133"/>
              <a:gd name="T10" fmla="*/ 0 w 9712"/>
              <a:gd name="T11" fmla="*/ 0 h 133"/>
              <a:gd name="T12" fmla="*/ 0 w 9712"/>
              <a:gd name="T13" fmla="*/ 0 h 133"/>
              <a:gd name="T14" fmla="*/ 9714 w 9712"/>
              <a:gd name="T15" fmla="*/ 135 h 133"/>
            </a:gdLst>
            <a:ahLst/>
            <a:cxnLst>
              <a:cxn ang="0">
                <a:pos x="T0" y="T1"/>
              </a:cxn>
              <a:cxn ang="0">
                <a:pos x="T2" y="T3"/>
              </a:cxn>
              <a:cxn ang="0">
                <a:pos x="T4" y="T5"/>
              </a:cxn>
              <a:cxn ang="0">
                <a:pos x="T6" y="T7"/>
              </a:cxn>
              <a:cxn ang="0">
                <a:pos x="T8" y="T9"/>
              </a:cxn>
              <a:cxn ang="0">
                <a:pos x="T10" y="T11"/>
              </a:cxn>
            </a:cxnLst>
            <a:rect l="T12" t="T13" r="T14" b="T15"/>
            <a:pathLst>
              <a:path w="9712" h="133">
                <a:moveTo>
                  <a:pt x="0" y="0"/>
                </a:moveTo>
                <a:lnTo>
                  <a:pt x="0" y="0"/>
                </a:lnTo>
                <a:lnTo>
                  <a:pt x="0" y="133"/>
                </a:lnTo>
                <a:lnTo>
                  <a:pt x="9635" y="133"/>
                </a:lnTo>
                <a:lnTo>
                  <a:pt x="9712" y="0"/>
                </a:lnTo>
                <a:lnTo>
                  <a:pt x="0" y="0"/>
                </a:lnTo>
                <a:close/>
              </a:path>
            </a:pathLst>
          </a:custGeom>
          <a:solidFill>
            <a:srgbClr val="1567B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3555" name="Picture 3">
            <a:extLst>
              <a:ext uri="{FF2B5EF4-FFF2-40B4-BE49-F238E27FC236}">
                <a16:creationId xmlns:a16="http://schemas.microsoft.com/office/drawing/2014/main" id="{5EC851D3-AB26-4324-B616-117085D297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039" y="4778199"/>
            <a:ext cx="2376179" cy="18809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6" name="Freeform 4">
            <a:extLst>
              <a:ext uri="{FF2B5EF4-FFF2-40B4-BE49-F238E27FC236}">
                <a16:creationId xmlns:a16="http://schemas.microsoft.com/office/drawing/2014/main" id="{F0D2BAA0-7629-4CC3-ABE1-C7DA14346E83}"/>
              </a:ext>
            </a:extLst>
          </p:cNvPr>
          <p:cNvSpPr>
            <a:spLocks noChangeArrowheads="1"/>
          </p:cNvSpPr>
          <p:nvPr/>
        </p:nvSpPr>
        <p:spPr bwMode="auto">
          <a:xfrm>
            <a:off x="8728527" y="6732159"/>
            <a:ext cx="3157126" cy="134919"/>
          </a:xfrm>
          <a:custGeom>
            <a:avLst/>
            <a:gdLst>
              <a:gd name="G0" fmla="+- 1 0 0"/>
              <a:gd name="G1" fmla="+- 3010 0 0"/>
              <a:gd name="G2" fmla="+- 1 0 0"/>
              <a:gd name="G3" fmla="*/ 1 5095 51712"/>
              <a:gd name="G4" fmla="*/ 1 48365 11520"/>
              <a:gd name="G5" fmla="*/ G4 1 180"/>
              <a:gd name="G6" fmla="*/ G3 1 G5"/>
              <a:gd name="G7" fmla="+- 1 0 0"/>
              <a:gd name="G8" fmla="+- 32768 0 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 name="T12" fmla="*/ 0 w 3010"/>
              <a:gd name="T13" fmla="*/ 0 h 133"/>
              <a:gd name="T14" fmla="*/ 3011 w 3010"/>
              <a:gd name="T15" fmla="*/ 134 h 133"/>
            </a:gdLst>
            <a:ahLst/>
            <a:cxnLst>
              <a:cxn ang="0">
                <a:pos x="T0" y="T1"/>
              </a:cxn>
              <a:cxn ang="0">
                <a:pos x="T2" y="T3"/>
              </a:cxn>
              <a:cxn ang="0">
                <a:pos x="T4" y="T5"/>
              </a:cxn>
              <a:cxn ang="0">
                <a:pos x="T6" y="T7"/>
              </a:cxn>
              <a:cxn ang="0">
                <a:pos x="T8" y="T9"/>
              </a:cxn>
              <a:cxn ang="0">
                <a:pos x="T10" y="T11"/>
              </a:cxn>
            </a:cxnLst>
            <a:rect l="T12" t="T13" r="T14" b="T15"/>
            <a:pathLst>
              <a:path w="3010" h="133">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3557" name="Freeform 5">
            <a:extLst>
              <a:ext uri="{FF2B5EF4-FFF2-40B4-BE49-F238E27FC236}">
                <a16:creationId xmlns:a16="http://schemas.microsoft.com/office/drawing/2014/main" id="{67E12E6A-9F9A-479C-9379-E8131091CE06}"/>
              </a:ext>
            </a:extLst>
          </p:cNvPr>
          <p:cNvSpPr>
            <a:spLocks noChangeArrowheads="1"/>
          </p:cNvSpPr>
          <p:nvPr/>
        </p:nvSpPr>
        <p:spPr bwMode="auto">
          <a:xfrm>
            <a:off x="9034873" y="6725809"/>
            <a:ext cx="3155539" cy="134919"/>
          </a:xfrm>
          <a:custGeom>
            <a:avLst/>
            <a:gdLst>
              <a:gd name="G0" fmla="+- 1 0 0"/>
              <a:gd name="G1" fmla="+- 3010 0 0"/>
              <a:gd name="G2" fmla="+- 1 0 0"/>
              <a:gd name="G3" fmla="*/ 1 5095 51712"/>
              <a:gd name="G4" fmla="*/ 1 48365 11520"/>
              <a:gd name="G5" fmla="*/ G4 1 180"/>
              <a:gd name="G6" fmla="*/ G3 1 G5"/>
              <a:gd name="G7" fmla="+- 1 0 0"/>
              <a:gd name="G8" fmla="+- 32768 0 0"/>
              <a:gd name="T0" fmla="*/ 77 w 3010"/>
              <a:gd name="T1" fmla="*/ 0 h 133"/>
              <a:gd name="T2" fmla="*/ 77 w 3010"/>
              <a:gd name="T3" fmla="*/ 0 h 133"/>
              <a:gd name="T4" fmla="*/ 0 w 3010"/>
              <a:gd name="T5" fmla="*/ 133 h 133"/>
              <a:gd name="T6" fmla="*/ 3010 w 3010"/>
              <a:gd name="T7" fmla="*/ 133 h 133"/>
              <a:gd name="T8" fmla="*/ 3010 w 3010"/>
              <a:gd name="T9" fmla="*/ 0 h 133"/>
              <a:gd name="T10" fmla="*/ 77 w 3010"/>
              <a:gd name="T11" fmla="*/ 0 h 133"/>
              <a:gd name="T12" fmla="*/ 0 w 3010"/>
              <a:gd name="T13" fmla="*/ 0 h 133"/>
              <a:gd name="T14" fmla="*/ 3011 w 3010"/>
              <a:gd name="T15" fmla="*/ 134 h 133"/>
            </a:gdLst>
            <a:ahLst/>
            <a:cxnLst>
              <a:cxn ang="0">
                <a:pos x="T0" y="T1"/>
              </a:cxn>
              <a:cxn ang="0">
                <a:pos x="T2" y="T3"/>
              </a:cxn>
              <a:cxn ang="0">
                <a:pos x="T4" y="T5"/>
              </a:cxn>
              <a:cxn ang="0">
                <a:pos x="T6" y="T7"/>
              </a:cxn>
              <a:cxn ang="0">
                <a:pos x="T8" y="T9"/>
              </a:cxn>
              <a:cxn ang="0">
                <a:pos x="T10" y="T11"/>
              </a:cxn>
            </a:cxnLst>
            <a:rect l="T12" t="T13" r="T14" b="T15"/>
            <a:pathLst>
              <a:path w="3010" h="133">
                <a:moveTo>
                  <a:pt x="77" y="0"/>
                </a:moveTo>
                <a:lnTo>
                  <a:pt x="77" y="0"/>
                </a:lnTo>
                <a:lnTo>
                  <a:pt x="0" y="133"/>
                </a:lnTo>
                <a:lnTo>
                  <a:pt x="3010" y="133"/>
                </a:lnTo>
                <a:lnTo>
                  <a:pt x="3010" y="0"/>
                </a:lnTo>
                <a:lnTo>
                  <a:pt x="77" y="0"/>
                </a:lnTo>
                <a:close/>
              </a:path>
            </a:pathLst>
          </a:custGeom>
          <a:solidFill>
            <a:srgbClr val="009649"/>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pic>
        <p:nvPicPr>
          <p:cNvPr id="23558" name="Picture 6">
            <a:extLst>
              <a:ext uri="{FF2B5EF4-FFF2-40B4-BE49-F238E27FC236}">
                <a16:creationId xmlns:a16="http://schemas.microsoft.com/office/drawing/2014/main" id="{6B36AAEB-3E69-459E-9620-AB6F3D7283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7094" y="5903591"/>
            <a:ext cx="1917450" cy="73174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3559" name="Group 7">
            <a:extLst>
              <a:ext uri="{FF2B5EF4-FFF2-40B4-BE49-F238E27FC236}">
                <a16:creationId xmlns:a16="http://schemas.microsoft.com/office/drawing/2014/main" id="{6096BFBF-02AA-45E2-9527-5E550A23B4C9}"/>
              </a:ext>
            </a:extLst>
          </p:cNvPr>
          <p:cNvGraphicFramePr>
            <a:graphicFrameLocks noGrp="1"/>
          </p:cNvGraphicFramePr>
          <p:nvPr/>
        </p:nvGraphicFramePr>
        <p:xfrm>
          <a:off x="2377766" y="1021076"/>
          <a:ext cx="7120598" cy="3358715"/>
        </p:xfrm>
        <a:graphic>
          <a:graphicData uri="http://schemas.openxmlformats.org/drawingml/2006/table">
            <a:tbl>
              <a:tblPr/>
              <a:tblGrid>
                <a:gridCol w="3558712">
                  <a:extLst>
                    <a:ext uri="{9D8B030D-6E8A-4147-A177-3AD203B41FA5}">
                      <a16:colId xmlns:a16="http://schemas.microsoft.com/office/drawing/2014/main" val="2236209784"/>
                    </a:ext>
                  </a:extLst>
                </a:gridCol>
                <a:gridCol w="3561886">
                  <a:extLst>
                    <a:ext uri="{9D8B030D-6E8A-4147-A177-3AD203B41FA5}">
                      <a16:colId xmlns:a16="http://schemas.microsoft.com/office/drawing/2014/main" val="116824671"/>
                    </a:ext>
                  </a:extLst>
                </a:gridCol>
              </a:tblGrid>
              <a:tr h="366665">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1" i="0" u="none" strike="noStrike" cap="none" normalizeH="0" baseline="0">
                          <a:ln>
                            <a:noFill/>
                          </a:ln>
                          <a:solidFill>
                            <a:srgbClr val="FFFFFF"/>
                          </a:solidFill>
                          <a:effectLst/>
                          <a:latin typeface="Arial" panose="020B0604020202020204" pitchFamily="34" charset="0"/>
                          <a:cs typeface="DejaVu Sans" panose="020B0603030804020204" pitchFamily="34" charset="0"/>
                        </a:rPr>
                        <a:t>Família Ceratopogonidae</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00CC99"/>
                    </a:solidFill>
                  </a:tcPr>
                </a:tc>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1" i="0" u="none" strike="noStrike" cap="none" normalizeH="0" baseline="0">
                          <a:ln>
                            <a:noFill/>
                          </a:ln>
                          <a:solidFill>
                            <a:srgbClr val="FFFFFF"/>
                          </a:solidFill>
                          <a:effectLst/>
                          <a:latin typeface="Arial" panose="020B0604020202020204" pitchFamily="34" charset="0"/>
                          <a:cs typeface="DejaVu Sans" panose="020B0603030804020204" pitchFamily="34" charset="0"/>
                        </a:rPr>
                        <a:t>Família Simulidae</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00CC99"/>
                    </a:solidFill>
                  </a:tcPr>
                </a:tc>
                <a:extLst>
                  <a:ext uri="{0D108BD9-81ED-4DB2-BD59-A6C34878D82A}">
                    <a16:rowId xmlns:a16="http://schemas.microsoft.com/office/drawing/2014/main" val="4239102446"/>
                  </a:ext>
                </a:extLst>
              </a:tr>
              <a:tr h="366665">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Maruim, mosquito pólvora, porvinha</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CFD5E9"/>
                    </a:solidFill>
                  </a:tcPr>
                </a:tc>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Borrachudo</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CFD5E9"/>
                    </a:solidFill>
                  </a:tcPr>
                </a:tc>
                <a:extLst>
                  <a:ext uri="{0D108BD9-81ED-4DB2-BD59-A6C34878D82A}">
                    <a16:rowId xmlns:a16="http://schemas.microsoft.com/office/drawing/2014/main" val="931576785"/>
                  </a:ext>
                </a:extLst>
              </a:tr>
              <a:tr h="306348">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1 a 3 mm de comprimento</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8EBF4"/>
                    </a:solidFill>
                  </a:tcPr>
                </a:tc>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2 a 5 mm de comprimento</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8EBF4"/>
                    </a:solidFill>
                  </a:tcPr>
                </a:tc>
                <a:extLst>
                  <a:ext uri="{0D108BD9-81ED-4DB2-BD59-A6C34878D82A}">
                    <a16:rowId xmlns:a16="http://schemas.microsoft.com/office/drawing/2014/main" val="1583880377"/>
                  </a:ext>
                </a:extLst>
              </a:tr>
              <a:tr h="733330">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Aparelho bucal picador-sugador com as maxilas pequenas</a:t>
                      </a:r>
                    </a:p>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endParaRPr>
                    </a:p>
                  </a:txBody>
                  <a:tcPr marL="89988" marR="89988" marT="46794" marB="46794" anchor="ctr"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CFD5E9"/>
                    </a:solidFill>
                  </a:tcPr>
                </a:tc>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Aparelho bucal com as mandíbulas com função cortadora tendo um aparelho bucal sugador mas não picador e sim cortante.</a:t>
                      </a:r>
                    </a:p>
                  </a:txBody>
                  <a:tcPr marL="89988" marR="89988" marT="46794" marB="46794" anchor="ctr"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CFD5E9"/>
                    </a:solidFill>
                  </a:tcPr>
                </a:tc>
                <a:extLst>
                  <a:ext uri="{0D108BD9-81ED-4DB2-BD59-A6C34878D82A}">
                    <a16:rowId xmlns:a16="http://schemas.microsoft.com/office/drawing/2014/main" val="1636195698"/>
                  </a:ext>
                </a:extLst>
              </a:tr>
              <a:tr h="1585707">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Os imaturos podem ser encontrados em ambientes com água ou apenas com umidade, mangues, praias, esterco animal, solos alagados, cascas de árvores, frutas em decomposição,  troncos de bananeira em decomposição, solo encharcado.</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8EBF4"/>
                    </a:solidFill>
                  </a:tcPr>
                </a:tc>
                <a:tc>
                  <a: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93000"/>
                        </a:lnSpc>
                        <a:spcBef>
                          <a:spcPts val="13"/>
                        </a:spcBef>
                        <a:spcAft>
                          <a:spcPts val="13"/>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pt-BR" altLang="pt-BR" sz="1400" b="0" i="0" u="none" strike="noStrike" cap="none" normalizeH="0" baseline="0">
                          <a:ln>
                            <a:noFill/>
                          </a:ln>
                          <a:solidFill>
                            <a:srgbClr val="000000"/>
                          </a:solidFill>
                          <a:effectLst/>
                          <a:latin typeface="Arial" panose="020B0604020202020204" pitchFamily="34" charset="0"/>
                          <a:cs typeface="DejaVu Sans" panose="020B0603030804020204" pitchFamily="34" charset="0"/>
                        </a:rPr>
                        <a:t>Os imaturos se encontram sempre dentro de água com correnteza.</a:t>
                      </a:r>
                    </a:p>
                  </a:txBody>
                  <a:tcPr marL="89988" marR="89988" marT="46794" marB="46794"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E8EBF4"/>
                    </a:solidFill>
                  </a:tcPr>
                </a:tc>
                <a:extLst>
                  <a:ext uri="{0D108BD9-81ED-4DB2-BD59-A6C34878D82A}">
                    <a16:rowId xmlns:a16="http://schemas.microsoft.com/office/drawing/2014/main" val="2645393465"/>
                  </a:ext>
                </a:extLst>
              </a:tr>
            </a:tbl>
          </a:graphicData>
        </a:graphic>
      </p:graphicFrame>
      <p:pic>
        <p:nvPicPr>
          <p:cNvPr id="23597" name="Picture 45">
            <a:extLst>
              <a:ext uri="{FF2B5EF4-FFF2-40B4-BE49-F238E27FC236}">
                <a16:creationId xmlns:a16="http://schemas.microsoft.com/office/drawing/2014/main" id="{6A0DD7DF-01B0-48CF-90A3-25C0943745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2561" t="26067" r="17694" b="13686"/>
          <a:stretch>
            <a:fillRect/>
          </a:stretch>
        </p:blipFill>
        <p:spPr bwMode="auto">
          <a:xfrm>
            <a:off x="455554" y="1652820"/>
            <a:ext cx="1869832" cy="1207930"/>
          </a:xfrm>
          <a:prstGeom prst="rect">
            <a:avLst/>
          </a:prstGeom>
          <a:noFill/>
          <a:ln w="9525" cap="flat">
            <a:solidFill>
              <a:srgbClr val="000000"/>
            </a:solidFill>
            <a:miter lim="800000"/>
            <a:headEnd/>
            <a:tailEnd/>
          </a:ln>
          <a:effectLst/>
          <a:extLst>
            <a:ext uri="{909E8E84-426E-40DD-AFC4-6F175D3DCCD1}">
              <a14:hiddenFill xmlns:a14="http://schemas.microsoft.com/office/drawing/2010/main">
                <a:blipFill dpi="0" rotWithShape="0">
                  <a:blip/>
                  <a:srcRect l="12561" t="26067" r="17694" b="13686"/>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98" name="Picture 46">
            <a:extLst>
              <a:ext uri="{FF2B5EF4-FFF2-40B4-BE49-F238E27FC236}">
                <a16:creationId xmlns:a16="http://schemas.microsoft.com/office/drawing/2014/main" id="{6D9C8D8C-0DDA-4BA2-BAD6-7917820ACA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861" r="4053"/>
          <a:stretch>
            <a:fillRect/>
          </a:stretch>
        </p:blipFill>
        <p:spPr bwMode="auto">
          <a:xfrm>
            <a:off x="9665030" y="1627423"/>
            <a:ext cx="1895228" cy="1142851"/>
          </a:xfrm>
          <a:prstGeom prst="rect">
            <a:avLst/>
          </a:prstGeom>
          <a:noFill/>
          <a:ln w="9525" cap="flat">
            <a:solidFill>
              <a:srgbClr val="000000"/>
            </a:solidFill>
            <a:miter lim="800000"/>
            <a:headEnd/>
            <a:tailEnd/>
          </a:ln>
          <a:effectLst/>
          <a:extLst>
            <a:ext uri="{909E8E84-426E-40DD-AFC4-6F175D3DCCD1}">
              <a14:hiddenFill xmlns:a14="http://schemas.microsoft.com/office/drawing/2010/main">
                <a:blipFill dpi="0" rotWithShape="0">
                  <a:blip/>
                  <a:srcRect l="2861" r="4053"/>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99" name="Picture 47">
            <a:extLst>
              <a:ext uri="{FF2B5EF4-FFF2-40B4-BE49-F238E27FC236}">
                <a16:creationId xmlns:a16="http://schemas.microsoft.com/office/drawing/2014/main" id="{F93D20FC-7D47-4E4F-B355-1540A1352E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41218" y="2854400"/>
            <a:ext cx="2255544" cy="1550786"/>
          </a:xfrm>
          <a:prstGeom prst="rect">
            <a:avLst/>
          </a:prstGeom>
          <a:noFill/>
          <a:ln w="9525" cap="flat">
            <a:solidFill>
              <a:srgbClr val="000000"/>
            </a:solidFill>
            <a:miter lim="800000"/>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pic>
        <p:nvPicPr>
          <p:cNvPr id="23600" name="Picture 48">
            <a:extLst>
              <a:ext uri="{FF2B5EF4-FFF2-40B4-BE49-F238E27FC236}">
                <a16:creationId xmlns:a16="http://schemas.microsoft.com/office/drawing/2014/main" id="{43F954C5-CF1E-478A-AB45-61CA9CD40B7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65030" y="4157568"/>
            <a:ext cx="1044439" cy="996820"/>
          </a:xfrm>
          <a:prstGeom prst="rect">
            <a:avLst/>
          </a:prstGeom>
          <a:noFill/>
          <a:ln w="9525" cap="flat">
            <a:solidFill>
              <a:srgbClr val="000000"/>
            </a:solidFill>
            <a:miter lim="800000"/>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pic>
        <p:nvPicPr>
          <p:cNvPr id="23601" name="Picture 49">
            <a:extLst>
              <a:ext uri="{FF2B5EF4-FFF2-40B4-BE49-F238E27FC236}">
                <a16:creationId xmlns:a16="http://schemas.microsoft.com/office/drawing/2014/main" id="{43C80A12-748F-4235-92D3-4E34AC589A7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2061" y="2952812"/>
            <a:ext cx="1682531" cy="2506337"/>
          </a:xfrm>
          <a:prstGeom prst="rect">
            <a:avLst/>
          </a:prstGeom>
          <a:noFill/>
          <a:ln w="9525" cap="flat">
            <a:solidFill>
              <a:srgbClr val="000000"/>
            </a:solidFill>
            <a:miter lim="800000"/>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pic>
        <p:nvPicPr>
          <p:cNvPr id="23602" name="Picture 50">
            <a:extLst>
              <a:ext uri="{FF2B5EF4-FFF2-40B4-BE49-F238E27FC236}">
                <a16:creationId xmlns:a16="http://schemas.microsoft.com/office/drawing/2014/main" id="{4388C7E1-CF3B-4A49-84E7-437AC27A8DF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14658"/>
          <a:stretch>
            <a:fillRect/>
          </a:stretch>
        </p:blipFill>
        <p:spPr bwMode="auto">
          <a:xfrm>
            <a:off x="238094" y="4692486"/>
            <a:ext cx="1044439" cy="1044439"/>
          </a:xfrm>
          <a:prstGeom prst="rect">
            <a:avLst/>
          </a:prstGeom>
          <a:noFill/>
          <a:ln w="9525" cap="flat">
            <a:solidFill>
              <a:srgbClr val="000000"/>
            </a:solidFill>
            <a:miter lim="800000"/>
            <a:headEnd/>
            <a:tailEnd/>
          </a:ln>
          <a:effectLst>
            <a:outerShdw dist="37675" dir="2700000" algn="ctr" rotWithShape="0">
              <a:srgbClr val="000000">
                <a:alpha val="40033"/>
              </a:srgbClr>
            </a:outerShdw>
          </a:effectLst>
          <a:extLst>
            <a:ext uri="{909E8E84-426E-40DD-AFC4-6F175D3DCCD1}">
              <a14:hiddenFill xmlns:a14="http://schemas.microsoft.com/office/drawing/2010/main">
                <a:blipFill dpi="0" rotWithShape="0">
                  <a:blip/>
                  <a:srcRect l="14658"/>
                  <a:stretch>
                    <a:fillRect/>
                  </a:stretch>
                </a:blipFill>
              </a14:hiddenFill>
            </a:ext>
          </a:extLst>
        </p:spPr>
      </p:pic>
      <p:pic>
        <p:nvPicPr>
          <p:cNvPr id="23603" name="Picture 51">
            <a:extLst>
              <a:ext uri="{FF2B5EF4-FFF2-40B4-BE49-F238E27FC236}">
                <a16:creationId xmlns:a16="http://schemas.microsoft.com/office/drawing/2014/main" id="{2ED183AB-480A-47C0-A060-C6C0FBE12F3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225349" y="5308356"/>
            <a:ext cx="2409511" cy="1495230"/>
          </a:xfrm>
          <a:prstGeom prst="rect">
            <a:avLst/>
          </a:prstGeom>
          <a:noFill/>
          <a:ln w="9525" cap="flat">
            <a:solidFill>
              <a:srgbClr val="000000"/>
            </a:solidFill>
            <a:miter lim="800000"/>
            <a:headEnd/>
            <a:tailEnd/>
          </a:ln>
          <a:effectLst>
            <a:outerShdw dist="153753" dir="27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pic>
        <p:nvPicPr>
          <p:cNvPr id="23604" name="Picture 52">
            <a:extLst>
              <a:ext uri="{FF2B5EF4-FFF2-40B4-BE49-F238E27FC236}">
                <a16:creationId xmlns:a16="http://schemas.microsoft.com/office/drawing/2014/main" id="{B36AFCAF-7F27-4F32-BF87-D5359F952FA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06313" y="4198838"/>
            <a:ext cx="2155544" cy="2169829"/>
          </a:xfrm>
          <a:prstGeom prst="rect">
            <a:avLst/>
          </a:prstGeom>
          <a:noFill/>
          <a:ln w="9525" cap="flat">
            <a:solidFill>
              <a:srgbClr val="000000"/>
            </a:solidFill>
            <a:miter lim="800000"/>
            <a:headEnd/>
            <a:tailEnd/>
          </a:ln>
          <a:effectLst>
            <a:outerShdw dist="38160" dir="5400000" algn="ctr" rotWithShape="0">
              <a:srgbClr val="000000">
                <a:alpha val="40033"/>
              </a:srgbClr>
            </a:outerShdw>
          </a:effectLst>
          <a:extLst>
            <a:ext uri="{909E8E84-426E-40DD-AFC4-6F175D3DCCD1}">
              <a14:hiddenFill xmlns:a14="http://schemas.microsoft.com/office/drawing/2010/main">
                <a:blipFill dpi="0" rotWithShape="0">
                  <a:blip/>
                  <a:srcRect/>
                  <a:stretch>
                    <a:fillRect/>
                  </a:stretch>
                </a:blipFill>
              </a14:hiddenFill>
            </a:ext>
          </a:extLst>
        </p:spPr>
      </p:pic>
      <p:sp>
        <p:nvSpPr>
          <p:cNvPr id="23605" name="Rectangle 53">
            <a:extLst>
              <a:ext uri="{FF2B5EF4-FFF2-40B4-BE49-F238E27FC236}">
                <a16:creationId xmlns:a16="http://schemas.microsoft.com/office/drawing/2014/main" id="{E5A15376-7581-49BB-BD8A-7912CA6C9B8A}"/>
              </a:ext>
            </a:extLst>
          </p:cNvPr>
          <p:cNvSpPr>
            <a:spLocks noChangeArrowheads="1"/>
          </p:cNvSpPr>
          <p:nvPr/>
        </p:nvSpPr>
        <p:spPr bwMode="auto">
          <a:xfrm>
            <a:off x="0" y="447"/>
            <a:ext cx="12192000" cy="719044"/>
          </a:xfrm>
          <a:prstGeom prst="rect">
            <a:avLst/>
          </a:prstGeom>
          <a:solidFill>
            <a:srgbClr val="B2B2B2"/>
          </a:solidFill>
          <a:ln w="9525" cap="flat">
            <a:solidFill>
              <a:srgbClr val="B2B2B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18" eaLnBrk="0" fontAlgn="base" hangingPunct="0">
              <a:spcBef>
                <a:spcPts val="13"/>
              </a:spcBef>
              <a:spcAft>
                <a:spcPts val="13"/>
              </a:spcAft>
              <a:buClr>
                <a:srgbClr val="000000"/>
              </a:buClr>
              <a:buSzPct val="100000"/>
            </a:pPr>
            <a:endParaRPr lang="pt-BR" sz="1400">
              <a:solidFill>
                <a:srgbClr val="FFFFFF"/>
              </a:solidFill>
              <a:latin typeface="Arial" panose="020B0604020202020204" pitchFamily="34" charset="0"/>
              <a:cs typeface="Arial" panose="020B0604020202020204" pitchFamily="34" charset="0"/>
            </a:endParaRPr>
          </a:p>
        </p:txBody>
      </p:sp>
      <p:sp>
        <p:nvSpPr>
          <p:cNvPr id="23606" name="Rectangle 54">
            <a:extLst>
              <a:ext uri="{FF2B5EF4-FFF2-40B4-BE49-F238E27FC236}">
                <a16:creationId xmlns:a16="http://schemas.microsoft.com/office/drawing/2014/main" id="{6D99A8E5-F6CB-479A-BC0E-5FD8B82EDA09}"/>
              </a:ext>
            </a:extLst>
          </p:cNvPr>
          <p:cNvSpPr>
            <a:spLocks noChangeArrowheads="1"/>
          </p:cNvSpPr>
          <p:nvPr/>
        </p:nvSpPr>
        <p:spPr bwMode="auto">
          <a:xfrm>
            <a:off x="2879350" y="144891"/>
            <a:ext cx="6658696" cy="8285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5pPr>
            <a:lvl6pPr marL="25146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6pPr>
            <a:lvl7pPr marL="29718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7pPr>
            <a:lvl8pPr marL="34290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8pPr>
            <a:lvl9pPr marL="3886200" indent="-228600" defTabSz="449263" eaLnBrk="0" fontAlgn="base" hangingPunct="0">
              <a:spcBef>
                <a:spcPts val="13"/>
              </a:spcBef>
              <a:spcAft>
                <a:spcPts val="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Arial" panose="020B0604020202020204" pitchFamily="34" charset="0"/>
                <a:cs typeface="Arial" panose="020B0604020202020204" pitchFamily="34" charset="0"/>
              </a:defRPr>
            </a:lvl9pPr>
          </a:lstStyle>
          <a:p>
            <a:pPr algn="ctr" defTabSz="449218" fontAlgn="base">
              <a:spcBef>
                <a:spcPts val="13"/>
              </a:spcBef>
              <a:spcAft>
                <a:spcPts val="13"/>
              </a:spcAft>
              <a:buSzPct val="100000"/>
              <a:tabLst>
                <a:tab pos="0" algn="l"/>
                <a:tab pos="914309" algn="l"/>
                <a:tab pos="1828617" algn="l"/>
                <a:tab pos="2742926" algn="l"/>
                <a:tab pos="3657234" algn="l"/>
                <a:tab pos="4571543" algn="l"/>
                <a:tab pos="5485851" algn="l"/>
                <a:tab pos="6400160" algn="l"/>
                <a:tab pos="7314468" algn="l"/>
                <a:tab pos="8228777" algn="l"/>
                <a:tab pos="9143086" algn="l"/>
                <a:tab pos="10057394" algn="l"/>
              </a:tabLst>
            </a:pPr>
            <a:r>
              <a:rPr lang="pt-BR" altLang="pt-BR" sz="2600" b="1"/>
              <a:t>CERATOPOGONIDAE X SIMULIDAE</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23597"/>
                                        </p:tgtEl>
                                        <p:attrNameLst>
                                          <p:attrName>style.visibility</p:attrName>
                                        </p:attrNameLst>
                                      </p:cBhvr>
                                      <p:to>
                                        <p:strVal val="visible"/>
                                      </p:to>
                                    </p:set>
                                    <p:anim calcmode="lin" valueType="num">
                                      <p:cBhvr additive="repl">
                                        <p:cTn id="7" dur="500" fill="hold"/>
                                        <p:tgtEl>
                                          <p:spTgt spid="23597"/>
                                        </p:tgtEl>
                                        <p:attrNameLst>
                                          <p:attrName>ppt_x</p:attrName>
                                        </p:attrNameLst>
                                      </p:cBhvr>
                                      <p:tavLst>
                                        <p:tav tm="100000">
                                          <p:val>
                                            <p:strVal val="#ppt_x"/>
                                          </p:val>
                                        </p:tav>
                                        <p:tav>
                                          <p:val>
                                            <p:strVal val="#ppt_x"/>
                                          </p:val>
                                        </p:tav>
                                      </p:tavLst>
                                    </p:anim>
                                    <p:anim calcmode="lin" valueType="num">
                                      <p:cBhvr additive="repl">
                                        <p:cTn id="8" dur="500" fill="hold"/>
                                        <p:tgtEl>
                                          <p:spTgt spid="23597"/>
                                        </p:tgtEl>
                                        <p:attrNameLst>
                                          <p:attrName>ppt_y</p:attrName>
                                        </p:attrNameLst>
                                      </p:cBhvr>
                                      <p:tavLst>
                                        <p:tav tm="100000">
                                          <p:val>
                                            <p:strVal val="1+#ppt_h/2"/>
                                          </p:val>
                                        </p:tav>
                                        <p:tav>
                                          <p:val>
                                            <p:strVal val="#ppt_y"/>
                                          </p:val>
                                        </p:tav>
                                      </p:tavLst>
                                    </p:anim>
                                  </p:childTnLst>
                                </p:cTn>
                              </p:par>
                              <p:par>
                                <p:cTn id="9" presetID="2" presetClass="entr" presetSubtype="4" fill="hold" nodeType="withEffect">
                                  <p:stCondLst>
                                    <p:cond delay="0"/>
                                  </p:stCondLst>
                                  <p:childTnLst>
                                    <p:set>
                                      <p:cBhvr additive="repl">
                                        <p:cTn id="10" dur="1" fill="hold">
                                          <p:stCondLst>
                                            <p:cond delay="0"/>
                                          </p:stCondLst>
                                        </p:cTn>
                                        <p:tgtEl>
                                          <p:spTgt spid="23598"/>
                                        </p:tgtEl>
                                        <p:attrNameLst>
                                          <p:attrName>style.visibility</p:attrName>
                                        </p:attrNameLst>
                                      </p:cBhvr>
                                      <p:to>
                                        <p:strVal val="visible"/>
                                      </p:to>
                                    </p:set>
                                    <p:anim calcmode="lin" valueType="num">
                                      <p:cBhvr additive="repl">
                                        <p:cTn id="11" dur="500" fill="hold"/>
                                        <p:tgtEl>
                                          <p:spTgt spid="23598"/>
                                        </p:tgtEl>
                                        <p:attrNameLst>
                                          <p:attrName>ppt_x</p:attrName>
                                        </p:attrNameLst>
                                      </p:cBhvr>
                                      <p:tavLst>
                                        <p:tav tm="100000">
                                          <p:val>
                                            <p:strVal val="#ppt_x"/>
                                          </p:val>
                                        </p:tav>
                                        <p:tav>
                                          <p:val>
                                            <p:strVal val="#ppt_x"/>
                                          </p:val>
                                        </p:tav>
                                      </p:tavLst>
                                    </p:anim>
                                    <p:anim calcmode="lin" valueType="num">
                                      <p:cBhvr additive="repl">
                                        <p:cTn id="12" dur="500" fill="hold"/>
                                        <p:tgtEl>
                                          <p:spTgt spid="23598"/>
                                        </p:tgtEl>
                                        <p:attrNameLst>
                                          <p:attrName>ppt_y</p:attrName>
                                        </p:attrNameLst>
                                      </p:cBhvr>
                                      <p:tavLst>
                                        <p:tav tm="100000">
                                          <p:val>
                                            <p:strVal val="1+#ppt_h/2"/>
                                          </p:val>
                                        </p:tav>
                                        <p:tav>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additive="repl">
                                        <p:cTn id="16" dur="1" fill="hold">
                                          <p:stCondLst>
                                            <p:cond delay="0"/>
                                          </p:stCondLst>
                                        </p:cTn>
                                        <p:tgtEl>
                                          <p:spTgt spid="23601"/>
                                        </p:tgtEl>
                                        <p:attrNameLst>
                                          <p:attrName>style.visibility</p:attrName>
                                        </p:attrNameLst>
                                      </p:cBhvr>
                                      <p:to>
                                        <p:strVal val="visible"/>
                                      </p:to>
                                    </p:set>
                                    <p:anim calcmode="lin" valueType="num">
                                      <p:cBhvr additive="repl">
                                        <p:cTn id="17" dur="500" fill="hold"/>
                                        <p:tgtEl>
                                          <p:spTgt spid="23601"/>
                                        </p:tgtEl>
                                        <p:attrNameLst>
                                          <p:attrName>ppt_x</p:attrName>
                                        </p:attrNameLst>
                                      </p:cBhvr>
                                      <p:tavLst>
                                        <p:tav tm="100000">
                                          <p:val>
                                            <p:strVal val="#ppt_x"/>
                                          </p:val>
                                        </p:tav>
                                        <p:tav>
                                          <p:val>
                                            <p:strVal val="#ppt_x"/>
                                          </p:val>
                                        </p:tav>
                                      </p:tavLst>
                                    </p:anim>
                                    <p:anim calcmode="lin" valueType="num">
                                      <p:cBhvr additive="repl">
                                        <p:cTn id="18" dur="500" fill="hold"/>
                                        <p:tgtEl>
                                          <p:spTgt spid="23601"/>
                                        </p:tgtEl>
                                        <p:attrNameLst>
                                          <p:attrName>ppt_y</p:attrName>
                                        </p:attrNameLst>
                                      </p:cBhvr>
                                      <p:tavLst>
                                        <p:tav tm="100000">
                                          <p:val>
                                            <p:strVal val="1+#ppt_h/2"/>
                                          </p:val>
                                        </p:tav>
                                        <p:tav>
                                          <p:val>
                                            <p:strVal val="#ppt_y"/>
                                          </p:val>
                                        </p:tav>
                                      </p:tavLst>
                                    </p:anim>
                                  </p:childTnLst>
                                </p:cTn>
                              </p:par>
                              <p:par>
                                <p:cTn id="19" presetID="2" presetClass="entr" presetSubtype="4" fill="hold" nodeType="withEffect">
                                  <p:stCondLst>
                                    <p:cond delay="0"/>
                                  </p:stCondLst>
                                  <p:childTnLst>
                                    <p:set>
                                      <p:cBhvr additive="repl">
                                        <p:cTn id="20" dur="1" fill="hold">
                                          <p:stCondLst>
                                            <p:cond delay="0"/>
                                          </p:stCondLst>
                                        </p:cTn>
                                        <p:tgtEl>
                                          <p:spTgt spid="23602"/>
                                        </p:tgtEl>
                                        <p:attrNameLst>
                                          <p:attrName>style.visibility</p:attrName>
                                        </p:attrNameLst>
                                      </p:cBhvr>
                                      <p:to>
                                        <p:strVal val="visible"/>
                                      </p:to>
                                    </p:set>
                                    <p:anim calcmode="lin" valueType="num">
                                      <p:cBhvr additive="repl">
                                        <p:cTn id="21" dur="500" fill="hold"/>
                                        <p:tgtEl>
                                          <p:spTgt spid="23602"/>
                                        </p:tgtEl>
                                        <p:attrNameLst>
                                          <p:attrName>ppt_x</p:attrName>
                                        </p:attrNameLst>
                                      </p:cBhvr>
                                      <p:tavLst>
                                        <p:tav tm="100000">
                                          <p:val>
                                            <p:strVal val="#ppt_x"/>
                                          </p:val>
                                        </p:tav>
                                        <p:tav>
                                          <p:val>
                                            <p:strVal val="#ppt_x"/>
                                          </p:val>
                                        </p:tav>
                                      </p:tavLst>
                                    </p:anim>
                                    <p:anim calcmode="lin" valueType="num">
                                      <p:cBhvr additive="repl">
                                        <p:cTn id="22" dur="500" fill="hold"/>
                                        <p:tgtEl>
                                          <p:spTgt spid="23602"/>
                                        </p:tgtEl>
                                        <p:attrNameLst>
                                          <p:attrName>ppt_y</p:attrName>
                                        </p:attrNameLst>
                                      </p:cBhvr>
                                      <p:tavLst>
                                        <p:tav tm="100000">
                                          <p:val>
                                            <p:strVal val="1+#ppt_h/2"/>
                                          </p:val>
                                        </p:tav>
                                        <p:tav>
                                          <p:val>
                                            <p:strVal val="#ppt_y"/>
                                          </p:val>
                                        </p:tav>
                                      </p:tavLst>
                                    </p:anim>
                                  </p:childTnLst>
                                </p:cTn>
                              </p:par>
                              <p:par>
                                <p:cTn id="23" presetID="2" presetClass="entr" presetSubtype="4" fill="hold" nodeType="withEffect">
                                  <p:stCondLst>
                                    <p:cond delay="0"/>
                                  </p:stCondLst>
                                  <p:childTnLst>
                                    <p:set>
                                      <p:cBhvr additive="repl">
                                        <p:cTn id="24" dur="1" fill="hold">
                                          <p:stCondLst>
                                            <p:cond delay="0"/>
                                          </p:stCondLst>
                                        </p:cTn>
                                        <p:tgtEl>
                                          <p:spTgt spid="23599"/>
                                        </p:tgtEl>
                                        <p:attrNameLst>
                                          <p:attrName>style.visibility</p:attrName>
                                        </p:attrNameLst>
                                      </p:cBhvr>
                                      <p:to>
                                        <p:strVal val="visible"/>
                                      </p:to>
                                    </p:set>
                                    <p:anim calcmode="lin" valueType="num">
                                      <p:cBhvr additive="repl">
                                        <p:cTn id="25" dur="500" fill="hold"/>
                                        <p:tgtEl>
                                          <p:spTgt spid="23599"/>
                                        </p:tgtEl>
                                        <p:attrNameLst>
                                          <p:attrName>ppt_x</p:attrName>
                                        </p:attrNameLst>
                                      </p:cBhvr>
                                      <p:tavLst>
                                        <p:tav tm="100000">
                                          <p:val>
                                            <p:strVal val="#ppt_x"/>
                                          </p:val>
                                        </p:tav>
                                        <p:tav>
                                          <p:val>
                                            <p:strVal val="#ppt_x"/>
                                          </p:val>
                                        </p:tav>
                                      </p:tavLst>
                                    </p:anim>
                                    <p:anim calcmode="lin" valueType="num">
                                      <p:cBhvr additive="repl">
                                        <p:cTn id="26" dur="500" fill="hold"/>
                                        <p:tgtEl>
                                          <p:spTgt spid="23599"/>
                                        </p:tgtEl>
                                        <p:attrNameLst>
                                          <p:attrName>ppt_y</p:attrName>
                                        </p:attrNameLst>
                                      </p:cBhvr>
                                      <p:tavLst>
                                        <p:tav tm="100000">
                                          <p:val>
                                            <p:strVal val="1+#ppt_h/2"/>
                                          </p:val>
                                        </p:tav>
                                        <p:tav>
                                          <p:val>
                                            <p:strVal val="#ppt_y"/>
                                          </p:val>
                                        </p:tav>
                                      </p:tavLst>
                                    </p:anim>
                                  </p:childTnLst>
                                </p:cTn>
                              </p:par>
                              <p:par>
                                <p:cTn id="27" presetID="2" presetClass="entr" presetSubtype="4" fill="hold" nodeType="withEffect">
                                  <p:stCondLst>
                                    <p:cond delay="0"/>
                                  </p:stCondLst>
                                  <p:childTnLst>
                                    <p:set>
                                      <p:cBhvr additive="repl">
                                        <p:cTn id="28" dur="1" fill="hold">
                                          <p:stCondLst>
                                            <p:cond delay="0"/>
                                          </p:stCondLst>
                                        </p:cTn>
                                        <p:tgtEl>
                                          <p:spTgt spid="23600"/>
                                        </p:tgtEl>
                                        <p:attrNameLst>
                                          <p:attrName>style.visibility</p:attrName>
                                        </p:attrNameLst>
                                      </p:cBhvr>
                                      <p:to>
                                        <p:strVal val="visible"/>
                                      </p:to>
                                    </p:set>
                                    <p:anim calcmode="lin" valueType="num">
                                      <p:cBhvr additive="repl">
                                        <p:cTn id="29" dur="500" fill="hold"/>
                                        <p:tgtEl>
                                          <p:spTgt spid="23600"/>
                                        </p:tgtEl>
                                        <p:attrNameLst>
                                          <p:attrName>ppt_x</p:attrName>
                                        </p:attrNameLst>
                                      </p:cBhvr>
                                      <p:tavLst>
                                        <p:tav tm="100000">
                                          <p:val>
                                            <p:strVal val="#ppt_x"/>
                                          </p:val>
                                        </p:tav>
                                        <p:tav>
                                          <p:val>
                                            <p:strVal val="#ppt_x"/>
                                          </p:val>
                                        </p:tav>
                                      </p:tavLst>
                                    </p:anim>
                                    <p:anim calcmode="lin" valueType="num">
                                      <p:cBhvr additive="repl">
                                        <p:cTn id="30" dur="500" fill="hold"/>
                                        <p:tgtEl>
                                          <p:spTgt spid="23600"/>
                                        </p:tgtEl>
                                        <p:attrNameLst>
                                          <p:attrName>ppt_y</p:attrName>
                                        </p:attrNameLst>
                                      </p:cBhvr>
                                      <p:tavLst>
                                        <p:tav tm="100000">
                                          <p:val>
                                            <p:strVal val="1+#ppt_h/2"/>
                                          </p:val>
                                        </p:tav>
                                        <p:tav>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additive="repl">
                                        <p:cTn id="34" dur="1" fill="hold">
                                          <p:stCondLst>
                                            <p:cond delay="0"/>
                                          </p:stCondLst>
                                        </p:cTn>
                                        <p:tgtEl>
                                          <p:spTgt spid="23555"/>
                                        </p:tgtEl>
                                        <p:attrNameLst>
                                          <p:attrName>style.visibility</p:attrName>
                                        </p:attrNameLst>
                                      </p:cBhvr>
                                      <p:to>
                                        <p:strVal val="visible"/>
                                      </p:to>
                                    </p:set>
                                    <p:anim calcmode="lin" valueType="num">
                                      <p:cBhvr additive="repl">
                                        <p:cTn id="35" dur="500" fill="hold"/>
                                        <p:tgtEl>
                                          <p:spTgt spid="23555"/>
                                        </p:tgtEl>
                                        <p:attrNameLst>
                                          <p:attrName>ppt_x</p:attrName>
                                        </p:attrNameLst>
                                      </p:cBhvr>
                                      <p:tavLst>
                                        <p:tav tm="100000">
                                          <p:val>
                                            <p:strVal val="#ppt_x"/>
                                          </p:val>
                                        </p:tav>
                                        <p:tav>
                                          <p:val>
                                            <p:strVal val="#ppt_x"/>
                                          </p:val>
                                        </p:tav>
                                      </p:tavLst>
                                    </p:anim>
                                    <p:anim calcmode="lin" valueType="num">
                                      <p:cBhvr additive="repl">
                                        <p:cTn id="36" dur="500" fill="hold"/>
                                        <p:tgtEl>
                                          <p:spTgt spid="23555"/>
                                        </p:tgtEl>
                                        <p:attrNameLst>
                                          <p:attrName>ppt_y</p:attrName>
                                        </p:attrNameLst>
                                      </p:cBhvr>
                                      <p:tavLst>
                                        <p:tav tm="100000">
                                          <p:val>
                                            <p:strVal val="1+#ppt_h/2"/>
                                          </p:val>
                                        </p:tav>
                                        <p:tav>
                                          <p:val>
                                            <p:strVal val="#ppt_y"/>
                                          </p:val>
                                        </p:tav>
                                      </p:tavLst>
                                    </p:anim>
                                  </p:childTnLst>
                                </p:cTn>
                              </p:par>
                              <p:par>
                                <p:cTn id="37" presetID="2" presetClass="entr" presetSubtype="4" fill="hold" nodeType="withEffect">
                                  <p:stCondLst>
                                    <p:cond delay="0"/>
                                  </p:stCondLst>
                                  <p:childTnLst>
                                    <p:set>
                                      <p:cBhvr additive="repl">
                                        <p:cTn id="38" dur="1" fill="hold">
                                          <p:stCondLst>
                                            <p:cond delay="0"/>
                                          </p:stCondLst>
                                        </p:cTn>
                                        <p:tgtEl>
                                          <p:spTgt spid="23553"/>
                                        </p:tgtEl>
                                        <p:attrNameLst>
                                          <p:attrName>style.visibility</p:attrName>
                                        </p:attrNameLst>
                                      </p:cBhvr>
                                      <p:to>
                                        <p:strVal val="visible"/>
                                      </p:to>
                                    </p:set>
                                    <p:anim calcmode="lin" valueType="num">
                                      <p:cBhvr additive="repl">
                                        <p:cTn id="39" dur="500" fill="hold"/>
                                        <p:tgtEl>
                                          <p:spTgt spid="23553"/>
                                        </p:tgtEl>
                                        <p:attrNameLst>
                                          <p:attrName>ppt_x</p:attrName>
                                        </p:attrNameLst>
                                      </p:cBhvr>
                                      <p:tavLst>
                                        <p:tav tm="100000">
                                          <p:val>
                                            <p:strVal val="#ppt_x"/>
                                          </p:val>
                                        </p:tav>
                                        <p:tav>
                                          <p:val>
                                            <p:strVal val="#ppt_x"/>
                                          </p:val>
                                        </p:tav>
                                      </p:tavLst>
                                    </p:anim>
                                    <p:anim calcmode="lin" valueType="num">
                                      <p:cBhvr additive="repl">
                                        <p:cTn id="40" dur="500" fill="hold"/>
                                        <p:tgtEl>
                                          <p:spTgt spid="23553"/>
                                        </p:tgtEl>
                                        <p:attrNameLst>
                                          <p:attrName>ppt_y</p:attrName>
                                        </p:attrNameLst>
                                      </p:cBhvr>
                                      <p:tavLst>
                                        <p:tav tm="100000">
                                          <p:val>
                                            <p:strVal val="1+#ppt_h/2"/>
                                          </p:val>
                                        </p:tav>
                                        <p:tav>
                                          <p:val>
                                            <p:strVal val="#ppt_y"/>
                                          </p:val>
                                        </p:tav>
                                      </p:tavLst>
                                    </p:anim>
                                  </p:childTnLst>
                                </p:cTn>
                              </p:par>
                              <p:par>
                                <p:cTn id="41" presetID="2" presetClass="entr" presetSubtype="4" fill="hold" nodeType="withEffect">
                                  <p:stCondLst>
                                    <p:cond delay="0"/>
                                  </p:stCondLst>
                                  <p:childTnLst>
                                    <p:set>
                                      <p:cBhvr additive="repl">
                                        <p:cTn id="42" dur="1" fill="hold">
                                          <p:stCondLst>
                                            <p:cond delay="0"/>
                                          </p:stCondLst>
                                        </p:cTn>
                                        <p:tgtEl>
                                          <p:spTgt spid="23604"/>
                                        </p:tgtEl>
                                        <p:attrNameLst>
                                          <p:attrName>style.visibility</p:attrName>
                                        </p:attrNameLst>
                                      </p:cBhvr>
                                      <p:to>
                                        <p:strVal val="visible"/>
                                      </p:to>
                                    </p:set>
                                    <p:anim calcmode="lin" valueType="num">
                                      <p:cBhvr additive="repl">
                                        <p:cTn id="43" dur="500" fill="hold"/>
                                        <p:tgtEl>
                                          <p:spTgt spid="23604"/>
                                        </p:tgtEl>
                                        <p:attrNameLst>
                                          <p:attrName>ppt_x</p:attrName>
                                        </p:attrNameLst>
                                      </p:cBhvr>
                                      <p:tavLst>
                                        <p:tav tm="100000">
                                          <p:val>
                                            <p:strVal val="#ppt_x"/>
                                          </p:val>
                                        </p:tav>
                                        <p:tav>
                                          <p:val>
                                            <p:strVal val="#ppt_x"/>
                                          </p:val>
                                        </p:tav>
                                      </p:tavLst>
                                    </p:anim>
                                    <p:anim calcmode="lin" valueType="num">
                                      <p:cBhvr additive="repl">
                                        <p:cTn id="44" dur="500" fill="hold"/>
                                        <p:tgtEl>
                                          <p:spTgt spid="23604"/>
                                        </p:tgtEl>
                                        <p:attrNameLst>
                                          <p:attrName>ppt_y</p:attrName>
                                        </p:attrNameLst>
                                      </p:cBhvr>
                                      <p:tavLst>
                                        <p:tav tm="100000">
                                          <p:val>
                                            <p:strVal val="1+#ppt_h/2"/>
                                          </p:val>
                                        </p:tav>
                                        <p:tav>
                                          <p:val>
                                            <p:strVal val="#ppt_y"/>
                                          </p:val>
                                        </p:tav>
                                      </p:tavLst>
                                    </p:anim>
                                  </p:childTnLst>
                                </p:cTn>
                              </p:par>
                              <p:par>
                                <p:cTn id="45" presetID="2" presetClass="entr" presetSubtype="4" fill="hold" nodeType="withEffect">
                                  <p:stCondLst>
                                    <p:cond delay="0"/>
                                  </p:stCondLst>
                                  <p:childTnLst>
                                    <p:set>
                                      <p:cBhvr additive="repl">
                                        <p:cTn id="46" dur="1" fill="hold">
                                          <p:stCondLst>
                                            <p:cond delay="0"/>
                                          </p:stCondLst>
                                        </p:cTn>
                                        <p:tgtEl>
                                          <p:spTgt spid="23603"/>
                                        </p:tgtEl>
                                        <p:attrNameLst>
                                          <p:attrName>style.visibility</p:attrName>
                                        </p:attrNameLst>
                                      </p:cBhvr>
                                      <p:to>
                                        <p:strVal val="visible"/>
                                      </p:to>
                                    </p:set>
                                    <p:anim calcmode="lin" valueType="num">
                                      <p:cBhvr additive="repl">
                                        <p:cTn id="47" dur="500" fill="hold"/>
                                        <p:tgtEl>
                                          <p:spTgt spid="23603"/>
                                        </p:tgtEl>
                                        <p:attrNameLst>
                                          <p:attrName>ppt_x</p:attrName>
                                        </p:attrNameLst>
                                      </p:cBhvr>
                                      <p:tavLst>
                                        <p:tav tm="100000">
                                          <p:val>
                                            <p:strVal val="#ppt_x"/>
                                          </p:val>
                                        </p:tav>
                                        <p:tav>
                                          <p:val>
                                            <p:strVal val="#ppt_x"/>
                                          </p:val>
                                        </p:tav>
                                      </p:tavLst>
                                    </p:anim>
                                    <p:anim calcmode="lin" valueType="num">
                                      <p:cBhvr additive="repl">
                                        <p:cTn id="48" dur="500" fill="hold"/>
                                        <p:tgtEl>
                                          <p:spTgt spid="23603"/>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o Office">
  <a:themeElements>
    <a:clrScheme name="Tema do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o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defRPr kumimoji="0" lang="en-GB" altLang="pt-BR" sz="14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defRPr kumimoji="0" lang="en-GB" altLang="pt-BR" sz="14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ema do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o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o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o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o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o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o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ema do Office">
  <a:themeElements>
    <a:clrScheme name="Tema do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o Offic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defRPr kumimoji="0" lang="en-GB" altLang="pt-BR" sz="14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ts val="13"/>
          </a:spcBef>
          <a:spcAft>
            <a:spcPts val="13"/>
          </a:spcAft>
          <a:buClr>
            <a:srgbClr val="000000"/>
          </a:buClr>
          <a:buSzPct val="100000"/>
          <a:buFont typeface="Times New Roman" panose="02020603050405020304" pitchFamily="18" charset="0"/>
          <a:buNone/>
          <a:tabLst/>
          <a:defRPr kumimoji="0" lang="en-GB" altLang="pt-BR" sz="14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ema do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o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o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o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o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o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o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2280</TotalTime>
  <Words>2485</Words>
  <Application>Microsoft Office PowerPoint</Application>
  <PresentationFormat>Widescreen</PresentationFormat>
  <Paragraphs>235</Paragraphs>
  <Slides>35</Slides>
  <Notes>15</Notes>
  <HiddenSlides>0</HiddenSlides>
  <MMClips>0</MMClips>
  <ScaleCrop>false</ScaleCrop>
  <HeadingPairs>
    <vt:vector size="6" baseType="variant">
      <vt:variant>
        <vt:lpstr>Fontes usadas</vt:lpstr>
      </vt:variant>
      <vt:variant>
        <vt:i4>8</vt:i4>
      </vt:variant>
      <vt:variant>
        <vt:lpstr>Tema</vt:lpstr>
      </vt:variant>
      <vt:variant>
        <vt:i4>3</vt:i4>
      </vt:variant>
      <vt:variant>
        <vt:lpstr>Títulos de slides</vt:lpstr>
      </vt:variant>
      <vt:variant>
        <vt:i4>35</vt:i4>
      </vt:variant>
    </vt:vector>
  </HeadingPairs>
  <TitlesOfParts>
    <vt:vector size="46" baseType="lpstr">
      <vt:lpstr>Microsoft YaHei</vt:lpstr>
      <vt:lpstr>Arial</vt:lpstr>
      <vt:lpstr>Calibri</vt:lpstr>
      <vt:lpstr>Calibri Light</vt:lpstr>
      <vt:lpstr>DejaVu Sans</vt:lpstr>
      <vt:lpstr>Segoe UI</vt:lpstr>
      <vt:lpstr>Symbol</vt:lpstr>
      <vt:lpstr>Times New Roman</vt:lpstr>
      <vt:lpstr>Tema do Office</vt:lpstr>
      <vt:lpstr>1_Tema do Office</vt:lpstr>
      <vt:lpstr>2_Tema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Oroupoche</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Márcio Popia</dc:creator>
  <cp:lastModifiedBy>Acacia Maria Lourenco Francisco Nasr</cp:lastModifiedBy>
  <cp:revision>192</cp:revision>
  <cp:lastPrinted>2019-02-12T10:51:29Z</cp:lastPrinted>
  <dcterms:created xsi:type="dcterms:W3CDTF">2019-02-06T16:41:46Z</dcterms:created>
  <dcterms:modified xsi:type="dcterms:W3CDTF">2024-08-21T18:04:30Z</dcterms:modified>
</cp:coreProperties>
</file>