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94" r:id="rId3"/>
    <p:sldId id="519" r:id="rId4"/>
    <p:sldId id="542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59" autoAdjust="0"/>
    <p:restoredTop sz="94717"/>
  </p:normalViewPr>
  <p:slideViewPr>
    <p:cSldViewPr snapToGrid="0" snapToObjects="1">
      <p:cViewPr varScale="1">
        <p:scale>
          <a:sx n="119" d="100"/>
          <a:sy n="119" d="100"/>
        </p:scale>
        <p:origin x="1218" y="108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:notes"/>
          <p:cNvSpPr/>
          <p:nvPr/>
        </p:nvSpPr>
        <p:spPr>
          <a:xfrm>
            <a:off x="3852720" y="9364680"/>
            <a:ext cx="2930760" cy="47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5:notes"/>
          <p:cNvSpPr/>
          <p:nvPr/>
        </p:nvSpPr>
        <p:spPr>
          <a:xfrm>
            <a:off x="3852720" y="9364680"/>
            <a:ext cx="2932200" cy="479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5:notes"/>
          <p:cNvSpPr/>
          <p:nvPr/>
        </p:nvSpPr>
        <p:spPr>
          <a:xfrm>
            <a:off x="3852720" y="9364680"/>
            <a:ext cx="293688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:notes"/>
          <p:cNvSpPr/>
          <p:nvPr/>
        </p:nvSpPr>
        <p:spPr>
          <a:xfrm>
            <a:off x="3852720" y="9364680"/>
            <a:ext cx="2940120" cy="48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2325" cy="3321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Google Shape;167;p25:notes"/>
          <p:cNvSpPr txBox="1">
            <a:spLocks noGrp="1"/>
          </p:cNvSpPr>
          <p:nvPr>
            <p:ph type="body" idx="1"/>
          </p:nvPr>
        </p:nvSpPr>
        <p:spPr>
          <a:xfrm>
            <a:off x="678960" y="4743000"/>
            <a:ext cx="5435640" cy="387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5:notes"/>
          <p:cNvSpPr/>
          <p:nvPr/>
        </p:nvSpPr>
        <p:spPr>
          <a:xfrm>
            <a:off x="3852720" y="9364680"/>
            <a:ext cx="2940120" cy="4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848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4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4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4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4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4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26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dvvpi@sesa.pr.gov.b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Vacinação no Paraná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Curitiba - PR | Junho de 2024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7F35A3A-E590-4B21-954F-DE2F3A313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44" y="1721370"/>
            <a:ext cx="9061804" cy="452362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7020739-BAF6-F65A-E0D0-D693170AC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665"/>
          </a:xfrm>
        </p:spPr>
        <p:txBody>
          <a:bodyPr/>
          <a:lstStyle/>
          <a:p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Coberturas Vacinais, Paraná e Brasil- 2023*</a:t>
            </a:r>
            <a:br>
              <a:rPr lang="pt-BR" sz="3800" b="1" spc="-1" dirty="0">
                <a:solidFill>
                  <a:schemeClr val="accent1">
                    <a:lumMod val="75000"/>
                  </a:schemeClr>
                </a:solidFill>
                <a:latin typeface="Arial"/>
                <a:ea typeface="DejaVu Sans"/>
                <a:cs typeface="+mn-cs"/>
              </a:rPr>
            </a:br>
            <a:endParaRPr lang="pt-BR" sz="3800" b="1" spc="-1" dirty="0">
              <a:solidFill>
                <a:schemeClr val="accent1">
                  <a:lumMod val="75000"/>
                </a:schemeClr>
              </a:solidFill>
              <a:latin typeface="Arial"/>
              <a:ea typeface="DejaVu Sans"/>
              <a:cs typeface="+mn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05C153A-CCF1-4294-BDA8-B72BA41184EB}"/>
              </a:ext>
            </a:extLst>
          </p:cNvPr>
          <p:cNvSpPr txBox="1"/>
          <p:nvPr/>
        </p:nvSpPr>
        <p:spPr>
          <a:xfrm>
            <a:off x="9962148" y="2029690"/>
            <a:ext cx="181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Meta de 95%</a:t>
            </a:r>
          </a:p>
        </p:txBody>
      </p:sp>
      <p:sp>
        <p:nvSpPr>
          <p:cNvPr id="8" name="Google Shape;2056;g1ea8ae4f8a7_2_368">
            <a:extLst>
              <a:ext uri="{FF2B5EF4-FFF2-40B4-BE49-F238E27FC236}">
                <a16:creationId xmlns:a16="http://schemas.microsoft.com/office/drawing/2014/main" id="{B155A982-7EED-4293-B778-5F34BC408884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– Ministério da Saúde, 13/05/2024, *dados parciais, ate abril/24.</a:t>
            </a:r>
            <a:endParaRPr dirty="0"/>
          </a:p>
        </p:txBody>
      </p:sp>
      <p:sp>
        <p:nvSpPr>
          <p:cNvPr id="6" name="Estrela: 5 Pontas 5">
            <a:extLst>
              <a:ext uri="{FF2B5EF4-FFF2-40B4-BE49-F238E27FC236}">
                <a16:creationId xmlns:a16="http://schemas.microsoft.com/office/drawing/2014/main" id="{FA5C0823-1427-41E5-AB5F-B67811970E7A}"/>
              </a:ext>
            </a:extLst>
          </p:cNvPr>
          <p:cNvSpPr/>
          <p:nvPr/>
        </p:nvSpPr>
        <p:spPr>
          <a:xfrm>
            <a:off x="7828547" y="1499937"/>
            <a:ext cx="216569" cy="1524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trela: 5 Pontas 8">
            <a:extLst>
              <a:ext uri="{FF2B5EF4-FFF2-40B4-BE49-F238E27FC236}">
                <a16:creationId xmlns:a16="http://schemas.microsoft.com/office/drawing/2014/main" id="{F17FCED9-976B-4F31-AE8E-D22356532019}"/>
              </a:ext>
            </a:extLst>
          </p:cNvPr>
          <p:cNvSpPr/>
          <p:nvPr/>
        </p:nvSpPr>
        <p:spPr>
          <a:xfrm>
            <a:off x="7186863" y="1665223"/>
            <a:ext cx="216569" cy="1524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strela: 5 Pontas 9">
            <a:extLst>
              <a:ext uri="{FF2B5EF4-FFF2-40B4-BE49-F238E27FC236}">
                <a16:creationId xmlns:a16="http://schemas.microsoft.com/office/drawing/2014/main" id="{7440A8EA-71DD-4749-BED5-2E741D8A73DA}"/>
              </a:ext>
            </a:extLst>
          </p:cNvPr>
          <p:cNvSpPr/>
          <p:nvPr/>
        </p:nvSpPr>
        <p:spPr>
          <a:xfrm>
            <a:off x="1740568" y="1741423"/>
            <a:ext cx="216569" cy="1524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022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/>
          <p:nvPr/>
        </p:nvSpPr>
        <p:spPr>
          <a:xfrm>
            <a:off x="521542" y="469414"/>
            <a:ext cx="11412071" cy="55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07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  <a:cs typeface="+mj-cs"/>
                <a:sym typeface="Calibri"/>
              </a:rPr>
              <a:t>Resultados do dia “D” de vacinação – 08/06/24</a:t>
            </a:r>
            <a:endParaRPr sz="2800" b="1" spc="-1" dirty="0">
              <a:solidFill>
                <a:srgbClr val="006FB0"/>
              </a:solidFill>
              <a:latin typeface="Arial"/>
              <a:ea typeface="DejaVu Sans"/>
              <a:cs typeface="+mj-cs"/>
              <a:sym typeface="Calibri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A0B33DE-26CE-4141-BCD2-D82CD18DE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14" y="1082842"/>
            <a:ext cx="7722333" cy="498734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6D9ED2E-606B-4995-BCC4-7C5A0C1F134B}"/>
              </a:ext>
            </a:extLst>
          </p:cNvPr>
          <p:cNvSpPr txBox="1"/>
          <p:nvPr/>
        </p:nvSpPr>
        <p:spPr>
          <a:xfrm>
            <a:off x="1249214" y="6250086"/>
            <a:ext cx="668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Fonte: Dados fornecidos pelos municípios até 12/06/2024.</a:t>
            </a:r>
          </a:p>
        </p:txBody>
      </p:sp>
    </p:spTree>
    <p:extLst>
      <p:ext uri="{BB962C8B-B14F-4D97-AF65-F5344CB8AC3E}">
        <p14:creationId xmlns:p14="http://schemas.microsoft.com/office/powerpoint/2010/main" val="734681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547212" y="472628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</a:rPr>
              <a:t>                         Equipe Divisão de Vigilância do Programa de Imunização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Virginia Dobkowski Franco dos Santos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Carla Giovana Vieira da Rosa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Edinete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Freire Calista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Lilian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Mazuroski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Aparecida Fernandes Assunção de Freitas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500" spc="-1" dirty="0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Marta Maria </a:t>
            </a:r>
            <a:r>
              <a:rPr lang="pt-BR" sz="1500" spc="-1" dirty="0" err="1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Heck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Raíssa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Bittencourt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Coordenadoria de Vigilância Epidemiológica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Acácia Maria Lourenço Francisco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Nasr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     Diretoria de Atenção e Vigilância em Saúde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Goretti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David Lopes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sng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dvvpi@sesa.pr.gov.br</a:t>
            </a:r>
            <a:endParaRPr kumimoji="0" lang="pt-BR" sz="1500" b="0" i="0" u="sng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(41) 3330-4449 / 4658 /4503 / 4658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0266045-4245-4032-9C67-1758C0E7A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758" y="1045028"/>
            <a:ext cx="2137954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5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3793</TotalTime>
  <Words>152</Words>
  <Application>Microsoft Office PowerPoint</Application>
  <PresentationFormat>Widescreen</PresentationFormat>
  <Paragraphs>40</Paragraphs>
  <Slides>4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DejaVu Sans</vt:lpstr>
      <vt:lpstr>Times New Roman</vt:lpstr>
      <vt:lpstr>Tema do Office</vt:lpstr>
      <vt:lpstr>Apresentação do PowerPoint</vt:lpstr>
      <vt:lpstr>Coberturas Vacinais, Paraná e Brasil- 2023*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Virginia Dobkowski Franco dos Santos</cp:lastModifiedBy>
  <cp:revision>293</cp:revision>
  <cp:lastPrinted>2019-02-12T10:51:29Z</cp:lastPrinted>
  <dcterms:created xsi:type="dcterms:W3CDTF">2019-02-06T16:41:46Z</dcterms:created>
  <dcterms:modified xsi:type="dcterms:W3CDTF">2024-06-12T19:38:22Z</dcterms:modified>
</cp:coreProperties>
</file>